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0b02eb290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311bf47e349d2"/>
  </p:sldMasterIdLst>
  <p:sldIdLst>
    <p:sldId xmlns:r="http://schemas.openxmlformats.org/officeDocument/2006/relationships" id="256" r:id="R8ea144e12b384167"/>
    <p:sldId xmlns:r="http://schemas.openxmlformats.org/officeDocument/2006/relationships" id="257" r:id="Rde0d4feaaca341b6"/>
    <p:sldId xmlns:r="http://schemas.openxmlformats.org/officeDocument/2006/relationships" id="258" r:id="R197b1edb33644030"/>
    <p:sldId xmlns:r="http://schemas.openxmlformats.org/officeDocument/2006/relationships" id="259" r:id="Re6328332edad4893"/>
    <p:sldId xmlns:r="http://schemas.openxmlformats.org/officeDocument/2006/relationships" id="260" r:id="R45e6f45689bd4f5b"/>
    <p:sldId xmlns:r="http://schemas.openxmlformats.org/officeDocument/2006/relationships" id="261" r:id="Rdc471417b5994034"/>
    <p:sldId xmlns:r="http://schemas.openxmlformats.org/officeDocument/2006/relationships" id="262" r:id="Rf959c17b5fa8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311bf47e349d2" /><Relationship Type="http://schemas.openxmlformats.org/officeDocument/2006/relationships/slide" Target="/ppt/slides/slide1.xml" Id="R8ea144e12b384167" /><Relationship Type="http://schemas.openxmlformats.org/officeDocument/2006/relationships/slide" Target="/ppt/slides/slide2.xml" Id="Rde0d4feaaca341b6" /><Relationship Type="http://schemas.openxmlformats.org/officeDocument/2006/relationships/slide" Target="/ppt/slides/slide3.xml" Id="R197b1edb33644030" /><Relationship Type="http://schemas.openxmlformats.org/officeDocument/2006/relationships/slide" Target="/ppt/slides/slide4.xml" Id="Re6328332edad4893" /><Relationship Type="http://schemas.openxmlformats.org/officeDocument/2006/relationships/slide" Target="/ppt/slides/slide5.xml" Id="R45e6f45689bd4f5b" /><Relationship Type="http://schemas.openxmlformats.org/officeDocument/2006/relationships/slide" Target="/ppt/slides/slide6.xml" Id="Rdc471417b5994034" /><Relationship Type="http://schemas.openxmlformats.org/officeDocument/2006/relationships/slide" Target="/ppt/slides/slide7.xml" Id="Rf959c17b5fa8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767493ab3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846bffb34dc6" /><Relationship Type="http://schemas.openxmlformats.org/officeDocument/2006/relationships/theme" Target="/ppt/slideMasters/theme/theme1.xml" Id="R594e47b91c47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e846bffb3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35c26b64b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26dd85e1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11528231b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8a528b0c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9b0eafc18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f406016b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9426a825e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1 395 069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EKHORN THOR SANDFRED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EKHORN KARI H LANDSEM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EKHORN LENA LANDSEM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EKHORN MIRIAM LANDSEM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EKHORN TRINE LANDSEM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GÆLOK LOTTE EKHORN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Kongsvei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te@mgprosjekt.no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897 570 742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EKHO INVEST AS</a:t>
            </a:r>
          </a:p>
        </p:txBody>
      </p:sp>
    </p:spTree>
  </p:cSld>
  <p:clrMapOvr>
    <a:masterClrMapping xmlns:a="http://schemas.openxmlformats.org/drawingml/2006/main"/>
  </p:clrMapOvr>
</p:sld>
</file>