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a5b4d8ab4849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3061b9792a4fd2"/>
  </p:sldMasterIdLst>
  <p:sldIdLst>
    <p:sldId xmlns:r="http://schemas.openxmlformats.org/officeDocument/2006/relationships" id="256" r:id="R21c5ee5388f4459e"/>
    <p:sldId xmlns:r="http://schemas.openxmlformats.org/officeDocument/2006/relationships" id="257" r:id="Rea1bd508eb434b8f"/>
    <p:sldId xmlns:r="http://schemas.openxmlformats.org/officeDocument/2006/relationships" id="258" r:id="R53763fec58844dcb"/>
    <p:sldId xmlns:r="http://schemas.openxmlformats.org/officeDocument/2006/relationships" id="259" r:id="R226c9e7cf47b467b"/>
    <p:sldId xmlns:r="http://schemas.openxmlformats.org/officeDocument/2006/relationships" id="260" r:id="R1dc0b05e5562446a"/>
    <p:sldId xmlns:r="http://schemas.openxmlformats.org/officeDocument/2006/relationships" id="261" r:id="Rf9a1dc30e1354981"/>
    <p:sldId xmlns:r="http://schemas.openxmlformats.org/officeDocument/2006/relationships" id="262" r:id="Rdc37402b67a54e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3061b9792a4fd2" /><Relationship Type="http://schemas.openxmlformats.org/officeDocument/2006/relationships/slide" Target="/ppt/slides/slide1.xml" Id="R21c5ee5388f4459e" /><Relationship Type="http://schemas.openxmlformats.org/officeDocument/2006/relationships/slide" Target="/ppt/slides/slide2.xml" Id="Rea1bd508eb434b8f" /><Relationship Type="http://schemas.openxmlformats.org/officeDocument/2006/relationships/slide" Target="/ppt/slides/slide3.xml" Id="R53763fec58844dcb" /><Relationship Type="http://schemas.openxmlformats.org/officeDocument/2006/relationships/slide" Target="/ppt/slides/slide4.xml" Id="R226c9e7cf47b467b" /><Relationship Type="http://schemas.openxmlformats.org/officeDocument/2006/relationships/slide" Target="/ppt/slides/slide5.xml" Id="R1dc0b05e5562446a" /><Relationship Type="http://schemas.openxmlformats.org/officeDocument/2006/relationships/slide" Target="/ppt/slides/slide6.xml" Id="Rf9a1dc30e1354981" /><Relationship Type="http://schemas.openxmlformats.org/officeDocument/2006/relationships/slide" Target="/ppt/slides/slide7.xml" Id="Rdc37402b67a54e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0d477d4b944c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fb85554574ca1" /><Relationship Type="http://schemas.openxmlformats.org/officeDocument/2006/relationships/theme" Target="/ppt/slideMasters/theme/theme1.xml" Id="Rb0fbbf4f9b9a43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7fb85554574c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2df157a6743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00173974c43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9fc85e13d46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8fcb201d0546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f0df1fd3846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a31fd589f46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12874b5754e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OGGEVANN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OGGEVANN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OGGEVANN AS ble etablert [år] og holder til i Vatnestrøm.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OGGEVANN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OGGEVANN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OGGEVANN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1 220 226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2 022 101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OGGEVANN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RETTERHOLT LARS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OGGEVANN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Skreros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4730 Vatnestrøm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897 628 902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OGGEVANN AS</a:t>
            </a:r>
          </a:p>
        </p:txBody>
      </p:sp>
    </p:spTree>
  </p:cSld>
  <p:clrMapOvr>
    <a:masterClrMapping xmlns:a="http://schemas.openxmlformats.org/drawingml/2006/main"/>
  </p:clrMapOvr>
</p:sld>
</file>