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2d52def37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3b2625d5614137"/>
  </p:sldMasterIdLst>
  <p:sldIdLst>
    <p:sldId xmlns:r="http://schemas.openxmlformats.org/officeDocument/2006/relationships" id="256" r:id="Rf3572f5ba92d4193"/>
    <p:sldId xmlns:r="http://schemas.openxmlformats.org/officeDocument/2006/relationships" id="257" r:id="Rf6bd9bdf694f4723"/>
    <p:sldId xmlns:r="http://schemas.openxmlformats.org/officeDocument/2006/relationships" id="258" r:id="Rb27eb5dbf0ef4829"/>
    <p:sldId xmlns:r="http://schemas.openxmlformats.org/officeDocument/2006/relationships" id="259" r:id="Raefc43a374fc4ad0"/>
    <p:sldId xmlns:r="http://schemas.openxmlformats.org/officeDocument/2006/relationships" id="260" r:id="Re6dda19c9b4f4824"/>
    <p:sldId xmlns:r="http://schemas.openxmlformats.org/officeDocument/2006/relationships" id="261" r:id="R21be2907e4a24e5e"/>
    <p:sldId xmlns:r="http://schemas.openxmlformats.org/officeDocument/2006/relationships" id="262" r:id="Rd046d336c0a648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b2625d5614137" /><Relationship Type="http://schemas.openxmlformats.org/officeDocument/2006/relationships/slide" Target="/ppt/slides/slide1.xml" Id="Rf3572f5ba92d4193" /><Relationship Type="http://schemas.openxmlformats.org/officeDocument/2006/relationships/slide" Target="/ppt/slides/slide2.xml" Id="Rf6bd9bdf694f4723" /><Relationship Type="http://schemas.openxmlformats.org/officeDocument/2006/relationships/slide" Target="/ppt/slides/slide3.xml" Id="Rb27eb5dbf0ef4829" /><Relationship Type="http://schemas.openxmlformats.org/officeDocument/2006/relationships/slide" Target="/ppt/slides/slide4.xml" Id="Raefc43a374fc4ad0" /><Relationship Type="http://schemas.openxmlformats.org/officeDocument/2006/relationships/slide" Target="/ppt/slides/slide5.xml" Id="Re6dda19c9b4f4824" /><Relationship Type="http://schemas.openxmlformats.org/officeDocument/2006/relationships/slide" Target="/ppt/slides/slide6.xml" Id="R21be2907e4a24e5e" /><Relationship Type="http://schemas.openxmlformats.org/officeDocument/2006/relationships/slide" Target="/ppt/slides/slide7.xml" Id="Rd046d336c0a648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562cbabc7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5cd0044ff4ee7" /><Relationship Type="http://schemas.openxmlformats.org/officeDocument/2006/relationships/theme" Target="/ppt/slideMasters/theme/theme1.xml" Id="Rf3b67300ef32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e5cd0044ff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676d425be42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3a4d55f2f4e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1a045e12c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88c24a59b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9e414d0b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f564f5d0c4d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dc24da2394a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KVF HOLDING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−194 099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2 996 641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5 447 302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FINSRUD KJELL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897 648 792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KVF HOLDING AS</a:t>
            </a:r>
          </a:p>
        </p:txBody>
      </p:sp>
    </p:spTree>
  </p:cSld>
  <p:clrMapOvr>
    <a:masterClrMapping xmlns:a="http://schemas.openxmlformats.org/drawingml/2006/main"/>
  </p:clrMapOvr>
</p:sld>
</file>