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3468209ca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1dc56d83943f2"/>
  </p:sldMasterIdLst>
  <p:sldIdLst>
    <p:sldId xmlns:r="http://schemas.openxmlformats.org/officeDocument/2006/relationships" id="256" r:id="Raec103ec3791405f"/>
    <p:sldId xmlns:r="http://schemas.openxmlformats.org/officeDocument/2006/relationships" id="257" r:id="Rb57cd1c96e1f4eb4"/>
    <p:sldId xmlns:r="http://schemas.openxmlformats.org/officeDocument/2006/relationships" id="258" r:id="Ra17c5244c69544a7"/>
    <p:sldId xmlns:r="http://schemas.openxmlformats.org/officeDocument/2006/relationships" id="259" r:id="Reda3a3173fa54ec0"/>
    <p:sldId xmlns:r="http://schemas.openxmlformats.org/officeDocument/2006/relationships" id="260" r:id="R2b14818b1fef4e80"/>
    <p:sldId xmlns:r="http://schemas.openxmlformats.org/officeDocument/2006/relationships" id="261" r:id="Rf6583df97b7c45fc"/>
    <p:sldId xmlns:r="http://schemas.openxmlformats.org/officeDocument/2006/relationships" id="262" r:id="R525a82750e68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1dc56d83943f2" /><Relationship Type="http://schemas.openxmlformats.org/officeDocument/2006/relationships/slide" Target="/ppt/slides/slide1.xml" Id="Raec103ec3791405f" /><Relationship Type="http://schemas.openxmlformats.org/officeDocument/2006/relationships/slide" Target="/ppt/slides/slide2.xml" Id="Rb57cd1c96e1f4eb4" /><Relationship Type="http://schemas.openxmlformats.org/officeDocument/2006/relationships/slide" Target="/ppt/slides/slide3.xml" Id="Ra17c5244c69544a7" /><Relationship Type="http://schemas.openxmlformats.org/officeDocument/2006/relationships/slide" Target="/ppt/slides/slide4.xml" Id="Reda3a3173fa54ec0" /><Relationship Type="http://schemas.openxmlformats.org/officeDocument/2006/relationships/slide" Target="/ppt/slides/slide5.xml" Id="R2b14818b1fef4e80" /><Relationship Type="http://schemas.openxmlformats.org/officeDocument/2006/relationships/slide" Target="/ppt/slides/slide6.xml" Id="Rf6583df97b7c45fc" /><Relationship Type="http://schemas.openxmlformats.org/officeDocument/2006/relationships/slide" Target="/ppt/slides/slide7.xml" Id="R525a82750e68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5d14ba219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7aec00d04c04" /><Relationship Type="http://schemas.openxmlformats.org/officeDocument/2006/relationships/theme" Target="/ppt/slideMasters/theme/theme1.xml" Id="R63e69ffa872f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a7aec00d0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977a5622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8ed0c769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01fb6bcd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665d7c61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7a5ce754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a88f13626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b1193012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LENTUSGRUPPEN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−4 367 575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−134 801 960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−140 304 586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11 123 527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INDERJEET SINGH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897 665 662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