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a085ca4b5744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976b161cf844f3"/>
  </p:sldMasterIdLst>
  <p:sldIdLst>
    <p:sldId xmlns:r="http://schemas.openxmlformats.org/officeDocument/2006/relationships" id="256" r:id="R9f4e0157b10e4c4b"/>
    <p:sldId xmlns:r="http://schemas.openxmlformats.org/officeDocument/2006/relationships" id="257" r:id="R1242a331ccf44a24"/>
    <p:sldId xmlns:r="http://schemas.openxmlformats.org/officeDocument/2006/relationships" id="258" r:id="R3303359c33d44a24"/>
    <p:sldId xmlns:r="http://schemas.openxmlformats.org/officeDocument/2006/relationships" id="259" r:id="R921e27228cfa419d"/>
    <p:sldId xmlns:r="http://schemas.openxmlformats.org/officeDocument/2006/relationships" id="260" r:id="Rdd08d66546d84794"/>
    <p:sldId xmlns:r="http://schemas.openxmlformats.org/officeDocument/2006/relationships" id="261" r:id="R7cad2ecd78e14a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976b161cf844f3" /><Relationship Type="http://schemas.openxmlformats.org/officeDocument/2006/relationships/slide" Target="/ppt/slides/slide1.xml" Id="R9f4e0157b10e4c4b" /><Relationship Type="http://schemas.openxmlformats.org/officeDocument/2006/relationships/slide" Target="/ppt/slides/slide2.xml" Id="R1242a331ccf44a24" /><Relationship Type="http://schemas.openxmlformats.org/officeDocument/2006/relationships/slide" Target="/ppt/slides/slide3.xml" Id="R3303359c33d44a24" /><Relationship Type="http://schemas.openxmlformats.org/officeDocument/2006/relationships/slide" Target="/ppt/slides/slide4.xml" Id="R921e27228cfa419d" /><Relationship Type="http://schemas.openxmlformats.org/officeDocument/2006/relationships/slide" Target="/ppt/slides/slide5.xml" Id="Rdd08d66546d84794" /><Relationship Type="http://schemas.openxmlformats.org/officeDocument/2006/relationships/slide" Target="/ppt/slides/slide6.xml" Id="R7cad2ecd78e14a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1828ee2284d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55d1d8a5842e1" /><Relationship Type="http://schemas.openxmlformats.org/officeDocument/2006/relationships/theme" Target="/ppt/slideMasters/theme/theme1.xml" Id="R6d8762a372684a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955d1d8a5842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e35df16ca4e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f4aa2061547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e55c6628849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b408f97e241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bf418eb4040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e59513e4840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BKB BOLIG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BKB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BKB BOLIG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BKB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BKB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BKB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104 686 074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−27 037 198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−27 107 514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−42 779 166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8 070 189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BKB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erlend.soraker@gmail.com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897 666 502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BKB BOLIG AS</a:t>
            </a:r>
          </a:p>
        </p:txBody>
      </p:sp>
    </p:spTree>
  </p:cSld>
  <p:clrMapOvr>
    <a:masterClrMapping xmlns:a="http://schemas.openxmlformats.org/drawingml/2006/main"/>
  </p:clrMapOvr>
</p:sld>
</file>