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adfdb1cbea4c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50775d066f4637"/>
  </p:sldMasterIdLst>
  <p:sldIdLst>
    <p:sldId xmlns:r="http://schemas.openxmlformats.org/officeDocument/2006/relationships" id="256" r:id="R7d999d837c31498f"/>
    <p:sldId xmlns:r="http://schemas.openxmlformats.org/officeDocument/2006/relationships" id="257" r:id="R398b185c56164c87"/>
    <p:sldId xmlns:r="http://schemas.openxmlformats.org/officeDocument/2006/relationships" id="258" r:id="R0caaa78ef46d4ac7"/>
    <p:sldId xmlns:r="http://schemas.openxmlformats.org/officeDocument/2006/relationships" id="259" r:id="R4807678cf303440b"/>
    <p:sldId xmlns:r="http://schemas.openxmlformats.org/officeDocument/2006/relationships" id="260" r:id="Ra01cbbf35833425a"/>
    <p:sldId xmlns:r="http://schemas.openxmlformats.org/officeDocument/2006/relationships" id="261" r:id="R0fcbdb5ee4654858"/>
    <p:sldId xmlns:r="http://schemas.openxmlformats.org/officeDocument/2006/relationships" id="262" r:id="R5ce01c41840248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50775d066f4637" /><Relationship Type="http://schemas.openxmlformats.org/officeDocument/2006/relationships/slide" Target="/ppt/slides/slide1.xml" Id="R7d999d837c31498f" /><Relationship Type="http://schemas.openxmlformats.org/officeDocument/2006/relationships/slide" Target="/ppt/slides/slide2.xml" Id="R398b185c56164c87" /><Relationship Type="http://schemas.openxmlformats.org/officeDocument/2006/relationships/slide" Target="/ppt/slides/slide3.xml" Id="R0caaa78ef46d4ac7" /><Relationship Type="http://schemas.openxmlformats.org/officeDocument/2006/relationships/slide" Target="/ppt/slides/slide4.xml" Id="R4807678cf303440b" /><Relationship Type="http://schemas.openxmlformats.org/officeDocument/2006/relationships/slide" Target="/ppt/slides/slide5.xml" Id="Ra01cbbf35833425a" /><Relationship Type="http://schemas.openxmlformats.org/officeDocument/2006/relationships/slide" Target="/ppt/slides/slide6.xml" Id="R0fcbdb5ee4654858" /><Relationship Type="http://schemas.openxmlformats.org/officeDocument/2006/relationships/slide" Target="/ppt/slides/slide7.xml" Id="R5ce01c41840248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d1ba4008684b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995c6ad0d4a28" /><Relationship Type="http://schemas.openxmlformats.org/officeDocument/2006/relationships/theme" Target="/ppt/slideMasters/theme/theme1.xml" Id="R19218ef84dce42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c995c6ad0d4a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62527d80042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f5cc19b4040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3073d82024d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fb404039949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2eeab988c49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408700fe544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183548c8744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GRANITOR ELECTRO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GRANITOR ELECTRO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GRANITOR ELECTRO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GRANITOR ELECTRO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GRANITOR ELECTRO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GRANITOR ELECTRO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626 752 969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27 727 657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25 241 800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103 054 432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246 682 078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GRANITOR ELECTRO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GRANITOR ELECTRO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GRANITOR ELECTRO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Gråterudveien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99 57 69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post@pt-el.no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www.pt-el.no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897 688 182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GRANITOR ELECTRO AS</a:t>
            </a:r>
          </a:p>
        </p:txBody>
      </p:sp>
    </p:spTree>
  </p:cSld>
  <p:clrMapOvr>
    <a:masterClrMapping xmlns:a="http://schemas.openxmlformats.org/drawingml/2006/main"/>
  </p:clrMapOvr>
</p:sld>
</file>