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36714e25c44f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d0da549c834ca9"/>
  </p:sldMasterIdLst>
  <p:sldIdLst>
    <p:sldId xmlns:r="http://schemas.openxmlformats.org/officeDocument/2006/relationships" id="256" r:id="R90f78379124b4f27"/>
    <p:sldId xmlns:r="http://schemas.openxmlformats.org/officeDocument/2006/relationships" id="257" r:id="R3f8a0db5cb1b4d98"/>
    <p:sldId xmlns:r="http://schemas.openxmlformats.org/officeDocument/2006/relationships" id="258" r:id="Raae341b4fd9247c4"/>
    <p:sldId xmlns:r="http://schemas.openxmlformats.org/officeDocument/2006/relationships" id="259" r:id="R0ca03d7c9d174f53"/>
    <p:sldId xmlns:r="http://schemas.openxmlformats.org/officeDocument/2006/relationships" id="260" r:id="R4d4747c79c134dd0"/>
    <p:sldId xmlns:r="http://schemas.openxmlformats.org/officeDocument/2006/relationships" id="261" r:id="R658005946c244f0d"/>
    <p:sldId xmlns:r="http://schemas.openxmlformats.org/officeDocument/2006/relationships" id="262" r:id="R0388809d70a04c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d0da549c834ca9" /><Relationship Type="http://schemas.openxmlformats.org/officeDocument/2006/relationships/slide" Target="/ppt/slides/slide1.xml" Id="R90f78379124b4f27" /><Relationship Type="http://schemas.openxmlformats.org/officeDocument/2006/relationships/slide" Target="/ppt/slides/slide2.xml" Id="R3f8a0db5cb1b4d98" /><Relationship Type="http://schemas.openxmlformats.org/officeDocument/2006/relationships/slide" Target="/ppt/slides/slide3.xml" Id="Raae341b4fd9247c4" /><Relationship Type="http://schemas.openxmlformats.org/officeDocument/2006/relationships/slide" Target="/ppt/slides/slide4.xml" Id="R0ca03d7c9d174f53" /><Relationship Type="http://schemas.openxmlformats.org/officeDocument/2006/relationships/slide" Target="/ppt/slides/slide5.xml" Id="R4d4747c79c134dd0" /><Relationship Type="http://schemas.openxmlformats.org/officeDocument/2006/relationships/slide" Target="/ppt/slides/slide6.xml" Id="R658005946c244f0d" /><Relationship Type="http://schemas.openxmlformats.org/officeDocument/2006/relationships/slide" Target="/ppt/slides/slide7.xml" Id="R0388809d70a04c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e5031878e04f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99470957ab4c12" /><Relationship Type="http://schemas.openxmlformats.org/officeDocument/2006/relationships/theme" Target="/ppt/slideMasters/theme/theme1.xml" Id="Rc78774a6196342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99470957ab4c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b551b60aa845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0d96c146b849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37e9de61b441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79db9f17ea45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af62a2189546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1106e4c3a54e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58115b27cf40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VICUNA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VICUNA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VICUNA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VICUNA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VICUNA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VICUNA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4 756 582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41 356 340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41 369 182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VICUNA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THORLEIF SUNDE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VICUNA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Selvaags plass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897 718 502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VICUNA HOLDING AS</a:t>
            </a:r>
          </a:p>
        </p:txBody>
      </p:sp>
    </p:spTree>
  </p:cSld>
  <p:clrMapOvr>
    <a:masterClrMapping xmlns:a="http://schemas.openxmlformats.org/drawingml/2006/main"/>
  </p:clrMapOvr>
</p:sld>
</file>