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a267fbcbd594ce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0783f8ba75f499a"/>
  </p:sldMasterIdLst>
  <p:sldIdLst>
    <p:sldId xmlns:r="http://schemas.openxmlformats.org/officeDocument/2006/relationships" id="256" r:id="Rf93c836255044c05"/>
    <p:sldId xmlns:r="http://schemas.openxmlformats.org/officeDocument/2006/relationships" id="257" r:id="Rb1c228c7598b4c02"/>
    <p:sldId xmlns:r="http://schemas.openxmlformats.org/officeDocument/2006/relationships" id="258" r:id="R5139ff3fb0dd463e"/>
    <p:sldId xmlns:r="http://schemas.openxmlformats.org/officeDocument/2006/relationships" id="259" r:id="Rae324cd9cde94e2c"/>
    <p:sldId xmlns:r="http://schemas.openxmlformats.org/officeDocument/2006/relationships" id="260" r:id="Rd9c6285c8a594114"/>
    <p:sldId xmlns:r="http://schemas.openxmlformats.org/officeDocument/2006/relationships" id="261" r:id="Ra1602acfe10645dd"/>
    <p:sldId xmlns:r="http://schemas.openxmlformats.org/officeDocument/2006/relationships" id="262" r:id="Rd9a261370f8144a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0783f8ba75f499a" /><Relationship Type="http://schemas.openxmlformats.org/officeDocument/2006/relationships/slide" Target="/ppt/slides/slide1.xml" Id="Rf93c836255044c05" /><Relationship Type="http://schemas.openxmlformats.org/officeDocument/2006/relationships/slide" Target="/ppt/slides/slide2.xml" Id="Rb1c228c7598b4c02" /><Relationship Type="http://schemas.openxmlformats.org/officeDocument/2006/relationships/slide" Target="/ppt/slides/slide3.xml" Id="R5139ff3fb0dd463e" /><Relationship Type="http://schemas.openxmlformats.org/officeDocument/2006/relationships/slide" Target="/ppt/slides/slide4.xml" Id="Rae324cd9cde94e2c" /><Relationship Type="http://schemas.openxmlformats.org/officeDocument/2006/relationships/slide" Target="/ppt/slides/slide5.xml" Id="Rd9c6285c8a594114" /><Relationship Type="http://schemas.openxmlformats.org/officeDocument/2006/relationships/slide" Target="/ppt/slides/slide6.xml" Id="Ra1602acfe10645dd" /><Relationship Type="http://schemas.openxmlformats.org/officeDocument/2006/relationships/slide" Target="/ppt/slides/slide7.xml" Id="Rd9a261370f8144a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caa3d08bac84c0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cefadb4e714c75" /><Relationship Type="http://schemas.openxmlformats.org/officeDocument/2006/relationships/theme" Target="/ppt/slideMasters/theme/theme1.xml" Id="R3bce5d38436745a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8cefadb4e714c7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3b95f15c974c9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3eee3fa98e422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652ee48b444ba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c5aca684ad4ab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8f0c89573e4bc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d9099235a8412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51b4c375ec417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FATLAND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FATLAND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FATLAND AS ble etablert [år] og holder til i Ølen.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FATLAND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FATLAND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FATLAND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23 480 809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20 305 647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176 738 631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300 203 716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1 331 180 257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FATLAND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FATLAND GRUPPEN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FATLAND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Øvrehagen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5580 Ølen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53 77 55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897 761 742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FATLAND AS</a:t>
            </a:r>
          </a:p>
        </p:txBody>
      </p:sp>
    </p:spTree>
  </p:cSld>
  <p:clrMapOvr>
    <a:masterClrMapping xmlns:a="http://schemas.openxmlformats.org/drawingml/2006/main"/>
  </p:clrMapOvr>
</p:sld>
</file>