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71aea80a846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602d2d666480e"/>
  </p:sldMasterIdLst>
  <p:sldIdLst>
    <p:sldId xmlns:r="http://schemas.openxmlformats.org/officeDocument/2006/relationships" id="256" r:id="Rbc144c6c475e4277"/>
    <p:sldId xmlns:r="http://schemas.openxmlformats.org/officeDocument/2006/relationships" id="257" r:id="R190d009585d9425e"/>
    <p:sldId xmlns:r="http://schemas.openxmlformats.org/officeDocument/2006/relationships" id="258" r:id="R20f1a276bdf64297"/>
    <p:sldId xmlns:r="http://schemas.openxmlformats.org/officeDocument/2006/relationships" id="259" r:id="Re784f6e64ed74118"/>
    <p:sldId xmlns:r="http://schemas.openxmlformats.org/officeDocument/2006/relationships" id="260" r:id="R080b3f0a367e40d4"/>
    <p:sldId xmlns:r="http://schemas.openxmlformats.org/officeDocument/2006/relationships" id="261" r:id="R2b8d29ea5fa24e70"/>
    <p:sldId xmlns:r="http://schemas.openxmlformats.org/officeDocument/2006/relationships" id="262" r:id="R92bf3897afca44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602d2d666480e" /><Relationship Type="http://schemas.openxmlformats.org/officeDocument/2006/relationships/slide" Target="/ppt/slides/slide1.xml" Id="Rbc144c6c475e4277" /><Relationship Type="http://schemas.openxmlformats.org/officeDocument/2006/relationships/slide" Target="/ppt/slides/slide2.xml" Id="R190d009585d9425e" /><Relationship Type="http://schemas.openxmlformats.org/officeDocument/2006/relationships/slide" Target="/ppt/slides/slide3.xml" Id="R20f1a276bdf64297" /><Relationship Type="http://schemas.openxmlformats.org/officeDocument/2006/relationships/slide" Target="/ppt/slides/slide4.xml" Id="Re784f6e64ed74118" /><Relationship Type="http://schemas.openxmlformats.org/officeDocument/2006/relationships/slide" Target="/ppt/slides/slide5.xml" Id="R080b3f0a367e40d4" /><Relationship Type="http://schemas.openxmlformats.org/officeDocument/2006/relationships/slide" Target="/ppt/slides/slide6.xml" Id="R2b8d29ea5fa24e70" /><Relationship Type="http://schemas.openxmlformats.org/officeDocument/2006/relationships/slide" Target="/ppt/slides/slide7.xml" Id="R92bf3897afca44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aed57d22341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bdd07b3df142a5" /><Relationship Type="http://schemas.openxmlformats.org/officeDocument/2006/relationships/theme" Target="/ppt/slideMasters/theme/theme1.xml" Id="R80a9c2a2ffe14c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bdd07b3df142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f6679e3f6542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35c58f2774f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4772a79f3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2e93ba87248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2d0de9ba24d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e640796b2e44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80b6660194d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TOVEN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TOVEN EIENDOM AS ble etablert [år] og holder til i Eidsvåg I Romsdal.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137 970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1 421 704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2 012 818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KÅRE TOVEN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6460 Eidsvåg I Romsdal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897 762 552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TOVEN EIENDOM AS</a:t>
            </a:r>
          </a:p>
        </p:txBody>
      </p:sp>
    </p:spTree>
  </p:cSld>
  <p:clrMapOvr>
    <a:masterClrMapping xmlns:a="http://schemas.openxmlformats.org/drawingml/2006/main"/>
  </p:clrMapOvr>
</p:sld>
</file>