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29858d5e0f4a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8d904f4368485f"/>
  </p:sldMasterIdLst>
  <p:sldIdLst>
    <p:sldId xmlns:r="http://schemas.openxmlformats.org/officeDocument/2006/relationships" id="256" r:id="R17f6514c0b8947e6"/>
    <p:sldId xmlns:r="http://schemas.openxmlformats.org/officeDocument/2006/relationships" id="257" r:id="Rd9c2c833a8184409"/>
    <p:sldId xmlns:r="http://schemas.openxmlformats.org/officeDocument/2006/relationships" id="258" r:id="R1b0dc51210ad48ad"/>
    <p:sldId xmlns:r="http://schemas.openxmlformats.org/officeDocument/2006/relationships" id="259" r:id="Rf9a6527d085e4fc7"/>
    <p:sldId xmlns:r="http://schemas.openxmlformats.org/officeDocument/2006/relationships" id="260" r:id="Re858856380524ce2"/>
    <p:sldId xmlns:r="http://schemas.openxmlformats.org/officeDocument/2006/relationships" id="261" r:id="R93fcbbebfd3d4756"/>
    <p:sldId xmlns:r="http://schemas.openxmlformats.org/officeDocument/2006/relationships" id="262" r:id="Rd83c2432ee8341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8d904f4368485f" /><Relationship Type="http://schemas.openxmlformats.org/officeDocument/2006/relationships/slide" Target="/ppt/slides/slide1.xml" Id="R17f6514c0b8947e6" /><Relationship Type="http://schemas.openxmlformats.org/officeDocument/2006/relationships/slide" Target="/ppt/slides/slide2.xml" Id="Rd9c2c833a8184409" /><Relationship Type="http://schemas.openxmlformats.org/officeDocument/2006/relationships/slide" Target="/ppt/slides/slide3.xml" Id="R1b0dc51210ad48ad" /><Relationship Type="http://schemas.openxmlformats.org/officeDocument/2006/relationships/slide" Target="/ppt/slides/slide4.xml" Id="Rf9a6527d085e4fc7" /><Relationship Type="http://schemas.openxmlformats.org/officeDocument/2006/relationships/slide" Target="/ppt/slides/slide5.xml" Id="Re858856380524ce2" /><Relationship Type="http://schemas.openxmlformats.org/officeDocument/2006/relationships/slide" Target="/ppt/slides/slide6.xml" Id="R93fcbbebfd3d4756" /><Relationship Type="http://schemas.openxmlformats.org/officeDocument/2006/relationships/slide" Target="/ppt/slides/slide7.xml" Id="Rd83c2432ee8341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1b19cafdc843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342f55012749ce" /><Relationship Type="http://schemas.openxmlformats.org/officeDocument/2006/relationships/theme" Target="/ppt/slideMasters/theme/theme1.xml" Id="R30e4c9237fe44f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342f55012749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bb3120db748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3573a199545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3f5ccf7dc4e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1049cb83e4f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9d3647e014f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0704ee4b74b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c8c1ef42148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STEINBAKKEN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STEINBAKKEN INVEST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1 827 028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7 095 814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7 125 260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SVEINUNG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Egedes 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9406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897 781 352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