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7e2f51f22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f8cd9e3ef4da2"/>
  </p:sldMasterIdLst>
  <p:sldIdLst>
    <p:sldId xmlns:r="http://schemas.openxmlformats.org/officeDocument/2006/relationships" id="256" r:id="Ra9ae7387211a4cf4"/>
    <p:sldId xmlns:r="http://schemas.openxmlformats.org/officeDocument/2006/relationships" id="257" r:id="R996383c4e6454bcf"/>
    <p:sldId xmlns:r="http://schemas.openxmlformats.org/officeDocument/2006/relationships" id="258" r:id="R3163b13572de4143"/>
    <p:sldId xmlns:r="http://schemas.openxmlformats.org/officeDocument/2006/relationships" id="259" r:id="R06eb930d04224dc1"/>
    <p:sldId xmlns:r="http://schemas.openxmlformats.org/officeDocument/2006/relationships" id="260" r:id="R8c0bacc65d6f432d"/>
    <p:sldId xmlns:r="http://schemas.openxmlformats.org/officeDocument/2006/relationships" id="261" r:id="R0d5442840c1f4b88"/>
    <p:sldId xmlns:r="http://schemas.openxmlformats.org/officeDocument/2006/relationships" id="262" r:id="R8747a8569990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f8cd9e3ef4da2" /><Relationship Type="http://schemas.openxmlformats.org/officeDocument/2006/relationships/slide" Target="/ppt/slides/slide1.xml" Id="Ra9ae7387211a4cf4" /><Relationship Type="http://schemas.openxmlformats.org/officeDocument/2006/relationships/slide" Target="/ppt/slides/slide2.xml" Id="R996383c4e6454bcf" /><Relationship Type="http://schemas.openxmlformats.org/officeDocument/2006/relationships/slide" Target="/ppt/slides/slide3.xml" Id="R3163b13572de4143" /><Relationship Type="http://schemas.openxmlformats.org/officeDocument/2006/relationships/slide" Target="/ppt/slides/slide4.xml" Id="R06eb930d04224dc1" /><Relationship Type="http://schemas.openxmlformats.org/officeDocument/2006/relationships/slide" Target="/ppt/slides/slide5.xml" Id="R8c0bacc65d6f432d" /><Relationship Type="http://schemas.openxmlformats.org/officeDocument/2006/relationships/slide" Target="/ppt/slides/slide6.xml" Id="R0d5442840c1f4b88" /><Relationship Type="http://schemas.openxmlformats.org/officeDocument/2006/relationships/slide" Target="/ppt/slides/slide7.xml" Id="R8747a8569990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ee895dd46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946359d8e4821" /><Relationship Type="http://schemas.openxmlformats.org/officeDocument/2006/relationships/theme" Target="/ppt/slideMasters/theme/theme1.xml" Id="R90c1f016cc24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946359d8e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57d02ca5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eaed941a1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8c9169a6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1388b8ca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0eaf3bf0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a2f05f1f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141d43a4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BERNTSEN PLAN &amp; OPPMÅLING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PLAN &amp; OPPMÅLING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MAGNUS BRATLI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TROND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AALBERG KRISTIAN  –  30,4 %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67 23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post@bpoo.no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www.bpoo.no/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BERNTSEN PLAN &amp; OPPMÅLING AS</a:t>
            </a:r>
          </a:p>
        </p:txBody>
      </p:sp>
    </p:spTree>
  </p:cSld>
  <p:clrMapOvr>
    <a:masterClrMapping xmlns:a="http://schemas.openxmlformats.org/drawingml/2006/main"/>
  </p:clrMapOvr>
</p:sld>
</file>