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5e242d3c4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a7cc9178d42b8"/>
  </p:sldMasterIdLst>
  <p:sldIdLst>
    <p:sldId xmlns:r="http://schemas.openxmlformats.org/officeDocument/2006/relationships" id="256" r:id="R45e4651412264cc6"/>
    <p:sldId xmlns:r="http://schemas.openxmlformats.org/officeDocument/2006/relationships" id="257" r:id="Ra98ec8a6bdc14511"/>
    <p:sldId xmlns:r="http://schemas.openxmlformats.org/officeDocument/2006/relationships" id="258" r:id="R66e587f0f2844c5c"/>
    <p:sldId xmlns:r="http://schemas.openxmlformats.org/officeDocument/2006/relationships" id="259" r:id="Re5fc0578627d4631"/>
    <p:sldId xmlns:r="http://schemas.openxmlformats.org/officeDocument/2006/relationships" id="260" r:id="R1bf1719cdbb24f7e"/>
    <p:sldId xmlns:r="http://schemas.openxmlformats.org/officeDocument/2006/relationships" id="261" r:id="R8afd08e3adba4a0a"/>
    <p:sldId xmlns:r="http://schemas.openxmlformats.org/officeDocument/2006/relationships" id="262" r:id="R9ee4659706b8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7cc9178d42b8" /><Relationship Type="http://schemas.openxmlformats.org/officeDocument/2006/relationships/slide" Target="/ppt/slides/slide1.xml" Id="R45e4651412264cc6" /><Relationship Type="http://schemas.openxmlformats.org/officeDocument/2006/relationships/slide" Target="/ppt/slides/slide2.xml" Id="Ra98ec8a6bdc14511" /><Relationship Type="http://schemas.openxmlformats.org/officeDocument/2006/relationships/slide" Target="/ppt/slides/slide3.xml" Id="R66e587f0f2844c5c" /><Relationship Type="http://schemas.openxmlformats.org/officeDocument/2006/relationships/slide" Target="/ppt/slides/slide4.xml" Id="Re5fc0578627d4631" /><Relationship Type="http://schemas.openxmlformats.org/officeDocument/2006/relationships/slide" Target="/ppt/slides/slide5.xml" Id="R1bf1719cdbb24f7e" /><Relationship Type="http://schemas.openxmlformats.org/officeDocument/2006/relationships/slide" Target="/ppt/slides/slide6.xml" Id="R8afd08e3adba4a0a" /><Relationship Type="http://schemas.openxmlformats.org/officeDocument/2006/relationships/slide" Target="/ppt/slides/slide7.xml" Id="R9ee4659706b8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fe7f2add2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247b3dbbc49f3" /><Relationship Type="http://schemas.openxmlformats.org/officeDocument/2006/relationships/theme" Target="/ppt/slideMasters/theme/theme1.xml" Id="R2611caedb66f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247b3dbbc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4678ce9f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0fda0a24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cf14bda1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ad32467f2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2f74037d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99b26289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9d93ebbe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ERIK SØRLIE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SØRLIE HOLDING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−2 386 842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2 944 114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LARS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897 849 232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ERIK SØRLIE HOLDING AS</a:t>
            </a:r>
          </a:p>
        </p:txBody>
      </p:sp>
    </p:spTree>
  </p:cSld>
  <p:clrMapOvr>
    <a:masterClrMapping xmlns:a="http://schemas.openxmlformats.org/drawingml/2006/main"/>
  </p:clrMapOvr>
</p:sld>
</file>