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265edf989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e0f52084d4629"/>
  </p:sldMasterIdLst>
  <p:sldIdLst>
    <p:sldId xmlns:r="http://schemas.openxmlformats.org/officeDocument/2006/relationships" id="256" r:id="Rdc2e0d86876f4885"/>
    <p:sldId xmlns:r="http://schemas.openxmlformats.org/officeDocument/2006/relationships" id="257" r:id="R226673203e174265"/>
    <p:sldId xmlns:r="http://schemas.openxmlformats.org/officeDocument/2006/relationships" id="258" r:id="Rf7c69dd71e964d8b"/>
    <p:sldId xmlns:r="http://schemas.openxmlformats.org/officeDocument/2006/relationships" id="259" r:id="R1354c1f3325a4552"/>
    <p:sldId xmlns:r="http://schemas.openxmlformats.org/officeDocument/2006/relationships" id="260" r:id="R987f14a0b4294621"/>
    <p:sldId xmlns:r="http://schemas.openxmlformats.org/officeDocument/2006/relationships" id="261" r:id="Rf6f8d6798474478a"/>
    <p:sldId xmlns:r="http://schemas.openxmlformats.org/officeDocument/2006/relationships" id="262" r:id="R44d54d2226b0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e0f52084d4629" /><Relationship Type="http://schemas.openxmlformats.org/officeDocument/2006/relationships/slide" Target="/ppt/slides/slide1.xml" Id="Rdc2e0d86876f4885" /><Relationship Type="http://schemas.openxmlformats.org/officeDocument/2006/relationships/slide" Target="/ppt/slides/slide2.xml" Id="R226673203e174265" /><Relationship Type="http://schemas.openxmlformats.org/officeDocument/2006/relationships/slide" Target="/ppt/slides/slide3.xml" Id="Rf7c69dd71e964d8b" /><Relationship Type="http://schemas.openxmlformats.org/officeDocument/2006/relationships/slide" Target="/ppt/slides/slide4.xml" Id="R1354c1f3325a4552" /><Relationship Type="http://schemas.openxmlformats.org/officeDocument/2006/relationships/slide" Target="/ppt/slides/slide5.xml" Id="R987f14a0b4294621" /><Relationship Type="http://schemas.openxmlformats.org/officeDocument/2006/relationships/slide" Target="/ppt/slides/slide6.xml" Id="Rf6f8d6798474478a" /><Relationship Type="http://schemas.openxmlformats.org/officeDocument/2006/relationships/slide" Target="/ppt/slides/slide7.xml" Id="R44d54d2226b0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0f46c8a71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7ded119d4092" /><Relationship Type="http://schemas.openxmlformats.org/officeDocument/2006/relationships/theme" Target="/ppt/slideMasters/theme/theme1.xml" Id="R7200556c3ff0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c7ded119d40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40e8db716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c8073a499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76fe88a7c47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bd22051b0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5024aed3a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92de1719d46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f35b5e802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AMUNDSEN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AMUNDSEN MASKIN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12 362 562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1 288 573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7 233 136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897 882 442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AMUNDSEN MASKIN AS</a:t>
            </a:r>
          </a:p>
        </p:txBody>
      </p:sp>
    </p:spTree>
  </p:cSld>
  <p:clrMapOvr>
    <a:masterClrMapping xmlns:a="http://schemas.openxmlformats.org/drawingml/2006/main"/>
  </p:clrMapOvr>
</p:sld>
</file>