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f8d8e6442142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44e67c99f4678"/>
  </p:sldMasterIdLst>
  <p:sldIdLst>
    <p:sldId xmlns:r="http://schemas.openxmlformats.org/officeDocument/2006/relationships" id="256" r:id="Rdfd9f18ca0584269"/>
    <p:sldId xmlns:r="http://schemas.openxmlformats.org/officeDocument/2006/relationships" id="257" r:id="Rd3d71d268b844814"/>
    <p:sldId xmlns:r="http://schemas.openxmlformats.org/officeDocument/2006/relationships" id="258" r:id="R3b24f7d98ab248c9"/>
    <p:sldId xmlns:r="http://schemas.openxmlformats.org/officeDocument/2006/relationships" id="259" r:id="R8425551076ba4db3"/>
    <p:sldId xmlns:r="http://schemas.openxmlformats.org/officeDocument/2006/relationships" id="260" r:id="R12cb21100d5c4b69"/>
    <p:sldId xmlns:r="http://schemas.openxmlformats.org/officeDocument/2006/relationships" id="261" r:id="R910fb1a7af1c4579"/>
    <p:sldId xmlns:r="http://schemas.openxmlformats.org/officeDocument/2006/relationships" id="262" r:id="Rae2742e934b346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44e67c99f4678" /><Relationship Type="http://schemas.openxmlformats.org/officeDocument/2006/relationships/slide" Target="/ppt/slides/slide1.xml" Id="Rdfd9f18ca0584269" /><Relationship Type="http://schemas.openxmlformats.org/officeDocument/2006/relationships/slide" Target="/ppt/slides/slide2.xml" Id="Rd3d71d268b844814" /><Relationship Type="http://schemas.openxmlformats.org/officeDocument/2006/relationships/slide" Target="/ppt/slides/slide3.xml" Id="R3b24f7d98ab248c9" /><Relationship Type="http://schemas.openxmlformats.org/officeDocument/2006/relationships/slide" Target="/ppt/slides/slide4.xml" Id="R8425551076ba4db3" /><Relationship Type="http://schemas.openxmlformats.org/officeDocument/2006/relationships/slide" Target="/ppt/slides/slide5.xml" Id="R12cb21100d5c4b69" /><Relationship Type="http://schemas.openxmlformats.org/officeDocument/2006/relationships/slide" Target="/ppt/slides/slide6.xml" Id="R910fb1a7af1c4579" /><Relationship Type="http://schemas.openxmlformats.org/officeDocument/2006/relationships/slide" Target="/ppt/slides/slide7.xml" Id="Rae2742e934b346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015d2521b44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09cb4e8e145c2" /><Relationship Type="http://schemas.openxmlformats.org/officeDocument/2006/relationships/theme" Target="/ppt/slideMasters/theme/theme1.xml" Id="R43bc5c5bb1c944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a09cb4e8e145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ce947c5994a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65d9f5ec14a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0196bd24947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280cd5a124c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ee1c5c02f40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1c10c659f46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8dff7aa9742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HULLEBERG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HULLEBERG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HULLEBERG MASKIN AS ble etablert [år] og holder til i Næroset.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HULLEBERG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HULLEBERG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HULLEBERG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26 839 137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312 808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134 577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6 025 359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28 651 164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HULLEBERG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GAUPEN HOLDING AS  –  54,5 %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HULLEBERG JOHN ALEX  –  45,5 %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HULLEBERG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Nærosvegen 327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2364 Næroset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897 885 492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HULLEBERG MASKIN AS</a:t>
            </a:r>
          </a:p>
        </p:txBody>
      </p:sp>
    </p:spTree>
  </p:cSld>
  <p:clrMapOvr>
    <a:masterClrMapping xmlns:a="http://schemas.openxmlformats.org/drawingml/2006/main"/>
  </p:clrMapOvr>
</p:sld>
</file>