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a6bb97019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7915245504ac3"/>
  </p:sldMasterIdLst>
  <p:sldIdLst>
    <p:sldId xmlns:r="http://schemas.openxmlformats.org/officeDocument/2006/relationships" id="256" r:id="R52e825b77e12428f"/>
    <p:sldId xmlns:r="http://schemas.openxmlformats.org/officeDocument/2006/relationships" id="257" r:id="R7ab3759ef72d4621"/>
    <p:sldId xmlns:r="http://schemas.openxmlformats.org/officeDocument/2006/relationships" id="258" r:id="Rf813d1f1ae8b4ef9"/>
    <p:sldId xmlns:r="http://schemas.openxmlformats.org/officeDocument/2006/relationships" id="259" r:id="R9dea1efc71884188"/>
    <p:sldId xmlns:r="http://schemas.openxmlformats.org/officeDocument/2006/relationships" id="260" r:id="R37cd47779670436b"/>
    <p:sldId xmlns:r="http://schemas.openxmlformats.org/officeDocument/2006/relationships" id="261" r:id="R0b05a9c5e4f840f8"/>
    <p:sldId xmlns:r="http://schemas.openxmlformats.org/officeDocument/2006/relationships" id="262" r:id="R206482273fe3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7915245504ac3" /><Relationship Type="http://schemas.openxmlformats.org/officeDocument/2006/relationships/slide" Target="/ppt/slides/slide1.xml" Id="R52e825b77e12428f" /><Relationship Type="http://schemas.openxmlformats.org/officeDocument/2006/relationships/slide" Target="/ppt/slides/slide2.xml" Id="R7ab3759ef72d4621" /><Relationship Type="http://schemas.openxmlformats.org/officeDocument/2006/relationships/slide" Target="/ppt/slides/slide3.xml" Id="Rf813d1f1ae8b4ef9" /><Relationship Type="http://schemas.openxmlformats.org/officeDocument/2006/relationships/slide" Target="/ppt/slides/slide4.xml" Id="R9dea1efc71884188" /><Relationship Type="http://schemas.openxmlformats.org/officeDocument/2006/relationships/slide" Target="/ppt/slides/slide5.xml" Id="R37cd47779670436b" /><Relationship Type="http://schemas.openxmlformats.org/officeDocument/2006/relationships/slide" Target="/ppt/slides/slide6.xml" Id="R0b05a9c5e4f840f8" /><Relationship Type="http://schemas.openxmlformats.org/officeDocument/2006/relationships/slide" Target="/ppt/slides/slide7.xml" Id="R206482273fe3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5eb29a0ee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d0d9384c47f6" /><Relationship Type="http://schemas.openxmlformats.org/officeDocument/2006/relationships/theme" Target="/ppt/slideMasters/theme/theme1.xml" Id="R271849b76659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9d0d9384c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a9bd945e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6d665c79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f7bbe3f3b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b98a68230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5b086dea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f1a53bab7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63ce91c96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