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edcdd2902341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fac1fafef54356"/>
  </p:sldMasterIdLst>
  <p:sldIdLst>
    <p:sldId xmlns:r="http://schemas.openxmlformats.org/officeDocument/2006/relationships" id="256" r:id="Rebc08c0f7c8d4a80"/>
    <p:sldId xmlns:r="http://schemas.openxmlformats.org/officeDocument/2006/relationships" id="257" r:id="R66cc5f1e09f24efc"/>
    <p:sldId xmlns:r="http://schemas.openxmlformats.org/officeDocument/2006/relationships" id="258" r:id="R88ff30ce73f949dc"/>
    <p:sldId xmlns:r="http://schemas.openxmlformats.org/officeDocument/2006/relationships" id="259" r:id="R9302bb32311c43a3"/>
    <p:sldId xmlns:r="http://schemas.openxmlformats.org/officeDocument/2006/relationships" id="260" r:id="R3c6959c875194744"/>
    <p:sldId xmlns:r="http://schemas.openxmlformats.org/officeDocument/2006/relationships" id="261" r:id="Raace9807718b410b"/>
    <p:sldId xmlns:r="http://schemas.openxmlformats.org/officeDocument/2006/relationships" id="262" r:id="Rb8049b9a59e449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ac1fafef54356" /><Relationship Type="http://schemas.openxmlformats.org/officeDocument/2006/relationships/slide" Target="/ppt/slides/slide1.xml" Id="Rebc08c0f7c8d4a80" /><Relationship Type="http://schemas.openxmlformats.org/officeDocument/2006/relationships/slide" Target="/ppt/slides/slide2.xml" Id="R66cc5f1e09f24efc" /><Relationship Type="http://schemas.openxmlformats.org/officeDocument/2006/relationships/slide" Target="/ppt/slides/slide3.xml" Id="R88ff30ce73f949dc" /><Relationship Type="http://schemas.openxmlformats.org/officeDocument/2006/relationships/slide" Target="/ppt/slides/slide4.xml" Id="R9302bb32311c43a3" /><Relationship Type="http://schemas.openxmlformats.org/officeDocument/2006/relationships/slide" Target="/ppt/slides/slide5.xml" Id="R3c6959c875194744" /><Relationship Type="http://schemas.openxmlformats.org/officeDocument/2006/relationships/slide" Target="/ppt/slides/slide6.xml" Id="Raace9807718b410b" /><Relationship Type="http://schemas.openxmlformats.org/officeDocument/2006/relationships/slide" Target="/ppt/slides/slide7.xml" Id="Rb8049b9a59e449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e6a565ecb40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0d8df84414661" /><Relationship Type="http://schemas.openxmlformats.org/officeDocument/2006/relationships/theme" Target="/ppt/slideMasters/theme/theme1.xml" Id="Rb4be1b6c9b394e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70d8df844146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9908ffb4d4b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60c08ecd349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d11a23e5d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109e0877743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3d64a2cc04b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8eff2bbfe41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02e62c63048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BRØNNUM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BRØNNUM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1 557 149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BØRGE  –  96,7 %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BØRGE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897 951 452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