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d88eee928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eb8ee43a84218"/>
  </p:sldMasterIdLst>
  <p:sldIdLst>
    <p:sldId xmlns:r="http://schemas.openxmlformats.org/officeDocument/2006/relationships" id="256" r:id="Rcb189b3b85054fd9"/>
    <p:sldId xmlns:r="http://schemas.openxmlformats.org/officeDocument/2006/relationships" id="257" r:id="Rf4695a795b3b45e3"/>
    <p:sldId xmlns:r="http://schemas.openxmlformats.org/officeDocument/2006/relationships" id="258" r:id="R4ca54bdacbbd4e5c"/>
    <p:sldId xmlns:r="http://schemas.openxmlformats.org/officeDocument/2006/relationships" id="259" r:id="R1c838b414aa54937"/>
    <p:sldId xmlns:r="http://schemas.openxmlformats.org/officeDocument/2006/relationships" id="260" r:id="R6ff18bf7c43145dd"/>
    <p:sldId xmlns:r="http://schemas.openxmlformats.org/officeDocument/2006/relationships" id="261" r:id="R44e7577eae464dd9"/>
    <p:sldId xmlns:r="http://schemas.openxmlformats.org/officeDocument/2006/relationships" id="262" r:id="Ra6fb99043fc9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eb8ee43a84218" /><Relationship Type="http://schemas.openxmlformats.org/officeDocument/2006/relationships/slide" Target="/ppt/slides/slide1.xml" Id="Rcb189b3b85054fd9" /><Relationship Type="http://schemas.openxmlformats.org/officeDocument/2006/relationships/slide" Target="/ppt/slides/slide2.xml" Id="Rf4695a795b3b45e3" /><Relationship Type="http://schemas.openxmlformats.org/officeDocument/2006/relationships/slide" Target="/ppt/slides/slide3.xml" Id="R4ca54bdacbbd4e5c" /><Relationship Type="http://schemas.openxmlformats.org/officeDocument/2006/relationships/slide" Target="/ppt/slides/slide4.xml" Id="R1c838b414aa54937" /><Relationship Type="http://schemas.openxmlformats.org/officeDocument/2006/relationships/slide" Target="/ppt/slides/slide5.xml" Id="R6ff18bf7c43145dd" /><Relationship Type="http://schemas.openxmlformats.org/officeDocument/2006/relationships/slide" Target="/ppt/slides/slide6.xml" Id="R44e7577eae464dd9" /><Relationship Type="http://schemas.openxmlformats.org/officeDocument/2006/relationships/slide" Target="/ppt/slides/slide7.xml" Id="Ra6fb99043fc9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faa56ccd3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5feb7a3949ce" /><Relationship Type="http://schemas.openxmlformats.org/officeDocument/2006/relationships/theme" Target="/ppt/slideMasters/theme/theme1.xml" Id="R5da447fc1710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c5feb7a39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21f63ff2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f0f40675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fcc66b60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f7ec55e1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22600091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0c08963843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ed53ee331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 HOLDING AS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1 320 210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3 836 566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28 829 985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RUSTAND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Rustand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roger@kongsberg-skisenter.no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897 964 732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 HOLDING AS</a:t>
            </a:r>
          </a:p>
        </p:txBody>
      </p:sp>
    </p:spTree>
  </p:cSld>
  <p:clrMapOvr>
    <a:masterClrMapping xmlns:a="http://schemas.openxmlformats.org/drawingml/2006/main"/>
  </p:clrMapOvr>
</p:sld>
</file>