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ffbfc7bd5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e39e3c62f4c8d"/>
  </p:sldMasterIdLst>
  <p:sldIdLst>
    <p:sldId xmlns:r="http://schemas.openxmlformats.org/officeDocument/2006/relationships" id="256" r:id="Rd256975890504036"/>
    <p:sldId xmlns:r="http://schemas.openxmlformats.org/officeDocument/2006/relationships" id="257" r:id="R57c4d19e032e4d53"/>
    <p:sldId xmlns:r="http://schemas.openxmlformats.org/officeDocument/2006/relationships" id="258" r:id="R6e15b0af36f8483d"/>
    <p:sldId xmlns:r="http://schemas.openxmlformats.org/officeDocument/2006/relationships" id="259" r:id="R84b19a71040a466b"/>
    <p:sldId xmlns:r="http://schemas.openxmlformats.org/officeDocument/2006/relationships" id="260" r:id="Ra232bd91619e4e8c"/>
    <p:sldId xmlns:r="http://schemas.openxmlformats.org/officeDocument/2006/relationships" id="261" r:id="Rcfdc099290874771"/>
    <p:sldId xmlns:r="http://schemas.openxmlformats.org/officeDocument/2006/relationships" id="262" r:id="R644a91bd0107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e39e3c62f4c8d" /><Relationship Type="http://schemas.openxmlformats.org/officeDocument/2006/relationships/slide" Target="/ppt/slides/slide1.xml" Id="Rd256975890504036" /><Relationship Type="http://schemas.openxmlformats.org/officeDocument/2006/relationships/slide" Target="/ppt/slides/slide2.xml" Id="R57c4d19e032e4d53" /><Relationship Type="http://schemas.openxmlformats.org/officeDocument/2006/relationships/slide" Target="/ppt/slides/slide3.xml" Id="R6e15b0af36f8483d" /><Relationship Type="http://schemas.openxmlformats.org/officeDocument/2006/relationships/slide" Target="/ppt/slides/slide4.xml" Id="R84b19a71040a466b" /><Relationship Type="http://schemas.openxmlformats.org/officeDocument/2006/relationships/slide" Target="/ppt/slides/slide5.xml" Id="Ra232bd91619e4e8c" /><Relationship Type="http://schemas.openxmlformats.org/officeDocument/2006/relationships/slide" Target="/ppt/slides/slide6.xml" Id="Rcfdc099290874771" /><Relationship Type="http://schemas.openxmlformats.org/officeDocument/2006/relationships/slide" Target="/ppt/slides/slide7.xml" Id="R644a91bd0107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f3fe144e0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677661f34c9f" /><Relationship Type="http://schemas.openxmlformats.org/officeDocument/2006/relationships/theme" Target="/ppt/slideMasters/theme/theme1.xml" Id="R43c46df651ca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c677661f3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85f70fd1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e4484cfe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7f255b7a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41ddeb62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6807e700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50a16f70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c0dd2c26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ELECTRO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ELECTRO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25 872 453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EVRA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 CURL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FNH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ELECTRO AS</a:t>
            </a:r>
          </a:p>
        </p:txBody>
      </p:sp>
    </p:spTree>
  </p:cSld>
  <p:clrMapOvr>
    <a:masterClrMapping xmlns:a="http://schemas.openxmlformats.org/drawingml/2006/main"/>
  </p:clrMapOvr>
</p:sld>
</file>