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8523690d1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75db343934b9b"/>
  </p:sldMasterIdLst>
  <p:sldIdLst>
    <p:sldId xmlns:r="http://schemas.openxmlformats.org/officeDocument/2006/relationships" id="256" r:id="Re6a9d98a92144244"/>
    <p:sldId xmlns:r="http://schemas.openxmlformats.org/officeDocument/2006/relationships" id="257" r:id="R92d5439b4f66469e"/>
    <p:sldId xmlns:r="http://schemas.openxmlformats.org/officeDocument/2006/relationships" id="258" r:id="Rf0f9ad74744a4d52"/>
    <p:sldId xmlns:r="http://schemas.openxmlformats.org/officeDocument/2006/relationships" id="259" r:id="R181a453824b443b4"/>
    <p:sldId xmlns:r="http://schemas.openxmlformats.org/officeDocument/2006/relationships" id="260" r:id="R9ce5eea30a5d4810"/>
    <p:sldId xmlns:r="http://schemas.openxmlformats.org/officeDocument/2006/relationships" id="261" r:id="R47fd65e7ba6f4598"/>
    <p:sldId xmlns:r="http://schemas.openxmlformats.org/officeDocument/2006/relationships" id="262" r:id="R255c54a7574e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75db343934b9b" /><Relationship Type="http://schemas.openxmlformats.org/officeDocument/2006/relationships/slide" Target="/ppt/slides/slide1.xml" Id="Re6a9d98a92144244" /><Relationship Type="http://schemas.openxmlformats.org/officeDocument/2006/relationships/slide" Target="/ppt/slides/slide2.xml" Id="R92d5439b4f66469e" /><Relationship Type="http://schemas.openxmlformats.org/officeDocument/2006/relationships/slide" Target="/ppt/slides/slide3.xml" Id="Rf0f9ad74744a4d52" /><Relationship Type="http://schemas.openxmlformats.org/officeDocument/2006/relationships/slide" Target="/ppt/slides/slide4.xml" Id="R181a453824b443b4" /><Relationship Type="http://schemas.openxmlformats.org/officeDocument/2006/relationships/slide" Target="/ppt/slides/slide5.xml" Id="R9ce5eea30a5d4810" /><Relationship Type="http://schemas.openxmlformats.org/officeDocument/2006/relationships/slide" Target="/ppt/slides/slide6.xml" Id="R47fd65e7ba6f4598" /><Relationship Type="http://schemas.openxmlformats.org/officeDocument/2006/relationships/slide" Target="/ppt/slides/slide7.xml" Id="R255c54a7574e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fedf747d1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c3b8aad140c8" /><Relationship Type="http://schemas.openxmlformats.org/officeDocument/2006/relationships/theme" Target="/ppt/slideMasters/theme/theme1.xml" Id="R3465b0e6d472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ac3b8aad1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b44a6cac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35e89295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cd559ef6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95e29b2f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eb1279d5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c65c1cd6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3d798772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BIOFRAKT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BIOFRAKT AS ble etablert [år] og holder til i Gjemnes.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 EDVIN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Storlandsvegen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