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c5e99eab1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c026466e974128"/>
  </p:sldMasterIdLst>
  <p:sldIdLst>
    <p:sldId xmlns:r="http://schemas.openxmlformats.org/officeDocument/2006/relationships" id="256" r:id="R028fb60e62b34613"/>
    <p:sldId xmlns:r="http://schemas.openxmlformats.org/officeDocument/2006/relationships" id="257" r:id="R03a2e66348a64246"/>
    <p:sldId xmlns:r="http://schemas.openxmlformats.org/officeDocument/2006/relationships" id="258" r:id="R7a1988106d94478c"/>
    <p:sldId xmlns:r="http://schemas.openxmlformats.org/officeDocument/2006/relationships" id="259" r:id="Rfb697f861b484c5f"/>
    <p:sldId xmlns:r="http://schemas.openxmlformats.org/officeDocument/2006/relationships" id="260" r:id="Re95398d9033441c7"/>
    <p:sldId xmlns:r="http://schemas.openxmlformats.org/officeDocument/2006/relationships" id="261" r:id="Rc8f93b73b478432c"/>
    <p:sldId xmlns:r="http://schemas.openxmlformats.org/officeDocument/2006/relationships" id="262" r:id="Ra57348fde1564d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026466e974128" /><Relationship Type="http://schemas.openxmlformats.org/officeDocument/2006/relationships/slide" Target="/ppt/slides/slide1.xml" Id="R028fb60e62b34613" /><Relationship Type="http://schemas.openxmlformats.org/officeDocument/2006/relationships/slide" Target="/ppt/slides/slide2.xml" Id="R03a2e66348a64246" /><Relationship Type="http://schemas.openxmlformats.org/officeDocument/2006/relationships/slide" Target="/ppt/slides/slide3.xml" Id="R7a1988106d94478c" /><Relationship Type="http://schemas.openxmlformats.org/officeDocument/2006/relationships/slide" Target="/ppt/slides/slide4.xml" Id="Rfb697f861b484c5f" /><Relationship Type="http://schemas.openxmlformats.org/officeDocument/2006/relationships/slide" Target="/ppt/slides/slide5.xml" Id="Re95398d9033441c7" /><Relationship Type="http://schemas.openxmlformats.org/officeDocument/2006/relationships/slide" Target="/ppt/slides/slide6.xml" Id="Rc8f93b73b478432c" /><Relationship Type="http://schemas.openxmlformats.org/officeDocument/2006/relationships/slide" Target="/ppt/slides/slide7.xml" Id="Ra57348fde1564d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88988b39d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1f78f038c475f" /><Relationship Type="http://schemas.openxmlformats.org/officeDocument/2006/relationships/theme" Target="/ppt/slideMasters/theme/theme1.xml" Id="R61b0f9e753e74b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01f78f038c47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8d632ee0a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03b0a8e9c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97c1c6761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022f7642c43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9be2c79bd4b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9140d4aca46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e95a6f04e40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BOLIGFORVANDLING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BOLIGFORVANDLING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BOLIGFORVANDLING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BOLIGFORVANDLING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BOLIGFORVANDLING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BOLIGFORVANDLING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1 119 722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−441 648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−2 537 606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465 659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BOLIGFORVANDLING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MORTEN LIND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BOLIGFORVANDLING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898 066 932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BOLIGFORVANDLING AS</a:t>
            </a:r>
          </a:p>
        </p:txBody>
      </p:sp>
    </p:spTree>
  </p:cSld>
  <p:clrMapOvr>
    <a:masterClrMapping xmlns:a="http://schemas.openxmlformats.org/drawingml/2006/main"/>
  </p:clrMapOvr>
</p:sld>
</file>