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ef2950880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a61f794364be4"/>
  </p:sldMasterIdLst>
  <p:sldIdLst>
    <p:sldId xmlns:r="http://schemas.openxmlformats.org/officeDocument/2006/relationships" id="256" r:id="Rad17acba4d174b1d"/>
    <p:sldId xmlns:r="http://schemas.openxmlformats.org/officeDocument/2006/relationships" id="257" r:id="R767ee4904b574f0f"/>
    <p:sldId xmlns:r="http://schemas.openxmlformats.org/officeDocument/2006/relationships" id="258" r:id="R10e0284f8ba5498b"/>
    <p:sldId xmlns:r="http://schemas.openxmlformats.org/officeDocument/2006/relationships" id="259" r:id="Rccaf127fd10943d1"/>
    <p:sldId xmlns:r="http://schemas.openxmlformats.org/officeDocument/2006/relationships" id="260" r:id="R9ac20e44c544455a"/>
    <p:sldId xmlns:r="http://schemas.openxmlformats.org/officeDocument/2006/relationships" id="261" r:id="R99abe53f53ab43b2"/>
    <p:sldId xmlns:r="http://schemas.openxmlformats.org/officeDocument/2006/relationships" id="262" r:id="Rf8a70bc35e12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a61f794364be4" /><Relationship Type="http://schemas.openxmlformats.org/officeDocument/2006/relationships/slide" Target="/ppt/slides/slide1.xml" Id="Rad17acba4d174b1d" /><Relationship Type="http://schemas.openxmlformats.org/officeDocument/2006/relationships/slide" Target="/ppt/slides/slide2.xml" Id="R767ee4904b574f0f" /><Relationship Type="http://schemas.openxmlformats.org/officeDocument/2006/relationships/slide" Target="/ppt/slides/slide3.xml" Id="R10e0284f8ba5498b" /><Relationship Type="http://schemas.openxmlformats.org/officeDocument/2006/relationships/slide" Target="/ppt/slides/slide4.xml" Id="Rccaf127fd10943d1" /><Relationship Type="http://schemas.openxmlformats.org/officeDocument/2006/relationships/slide" Target="/ppt/slides/slide5.xml" Id="R9ac20e44c544455a" /><Relationship Type="http://schemas.openxmlformats.org/officeDocument/2006/relationships/slide" Target="/ppt/slides/slide6.xml" Id="R99abe53f53ab43b2" /><Relationship Type="http://schemas.openxmlformats.org/officeDocument/2006/relationships/slide" Target="/ppt/slides/slide7.xml" Id="Rf8a70bc35e12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3c2ac0cf8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5403c8bd45c5" /><Relationship Type="http://schemas.openxmlformats.org/officeDocument/2006/relationships/theme" Target="/ppt/slideMasters/theme/theme1.xml" Id="Rb7be8c5778f9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f5403c8bd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5e23cef3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c566c947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9ab87729d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ae5db8ff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7064d261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d9c57540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90a5432e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−1 680 079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OLAV BRATBERG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Glomsetvegen 1006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898 121 542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 HOLDING AS</a:t>
            </a:r>
          </a:p>
        </p:txBody>
      </p:sp>
    </p:spTree>
  </p:cSld>
  <p:clrMapOvr>
    <a:masterClrMapping xmlns:a="http://schemas.openxmlformats.org/drawingml/2006/main"/>
  </p:clrMapOvr>
</p:sld>
</file>