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9e057f4e6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63d9da6864077"/>
  </p:sldMasterIdLst>
  <p:sldIdLst>
    <p:sldId xmlns:r="http://schemas.openxmlformats.org/officeDocument/2006/relationships" id="256" r:id="Rf80df4d4af2b4466"/>
    <p:sldId xmlns:r="http://schemas.openxmlformats.org/officeDocument/2006/relationships" id="257" r:id="R57c0ba47ee2c4188"/>
    <p:sldId xmlns:r="http://schemas.openxmlformats.org/officeDocument/2006/relationships" id="258" r:id="Rb5846db439394e10"/>
    <p:sldId xmlns:r="http://schemas.openxmlformats.org/officeDocument/2006/relationships" id="259" r:id="R9ddd81fdc9364564"/>
    <p:sldId xmlns:r="http://schemas.openxmlformats.org/officeDocument/2006/relationships" id="260" r:id="R2db52aa7b2cc4abc"/>
    <p:sldId xmlns:r="http://schemas.openxmlformats.org/officeDocument/2006/relationships" id="261" r:id="Rc25c233950a545fe"/>
    <p:sldId xmlns:r="http://schemas.openxmlformats.org/officeDocument/2006/relationships" id="262" r:id="Rff73d784dcca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63d9da6864077" /><Relationship Type="http://schemas.openxmlformats.org/officeDocument/2006/relationships/slide" Target="/ppt/slides/slide1.xml" Id="Rf80df4d4af2b4466" /><Relationship Type="http://schemas.openxmlformats.org/officeDocument/2006/relationships/slide" Target="/ppt/slides/slide2.xml" Id="R57c0ba47ee2c4188" /><Relationship Type="http://schemas.openxmlformats.org/officeDocument/2006/relationships/slide" Target="/ppt/slides/slide3.xml" Id="Rb5846db439394e10" /><Relationship Type="http://schemas.openxmlformats.org/officeDocument/2006/relationships/slide" Target="/ppt/slides/slide4.xml" Id="R9ddd81fdc9364564" /><Relationship Type="http://schemas.openxmlformats.org/officeDocument/2006/relationships/slide" Target="/ppt/slides/slide5.xml" Id="R2db52aa7b2cc4abc" /><Relationship Type="http://schemas.openxmlformats.org/officeDocument/2006/relationships/slide" Target="/ppt/slides/slide6.xml" Id="Rc25c233950a545fe" /><Relationship Type="http://schemas.openxmlformats.org/officeDocument/2006/relationships/slide" Target="/ppt/slides/slide7.xml" Id="Rff73d784dcca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432801993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b7adcc1a14f01" /><Relationship Type="http://schemas.openxmlformats.org/officeDocument/2006/relationships/theme" Target="/ppt/slideMasters/theme/theme1.xml" Id="R0f1c433aa156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b7adcc1a1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a13e0d64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48cc97659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1e243685f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b4e98d203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d8f997b33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4ff186593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370f96cf64d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FMKN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FMKN HOLDING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898 166 902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FMKN HOLDING AS</a:t>
            </a:r>
          </a:p>
        </p:txBody>
      </p:sp>
    </p:spTree>
  </p:cSld>
  <p:clrMapOvr>
    <a:masterClrMapping xmlns:a="http://schemas.openxmlformats.org/drawingml/2006/main"/>
  </p:clrMapOvr>
</p:sld>
</file>