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5931be09606424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fd685916ac64d7d"/>
  </p:sldMasterIdLst>
  <p:sldIdLst>
    <p:sldId xmlns:r="http://schemas.openxmlformats.org/officeDocument/2006/relationships" id="256" r:id="R72a4fe766b2848bf"/>
    <p:sldId xmlns:r="http://schemas.openxmlformats.org/officeDocument/2006/relationships" id="257" r:id="Red504c0117614ebe"/>
    <p:sldId xmlns:r="http://schemas.openxmlformats.org/officeDocument/2006/relationships" id="258" r:id="R524c2253d0c54078"/>
    <p:sldId xmlns:r="http://schemas.openxmlformats.org/officeDocument/2006/relationships" id="259" r:id="R05369f93559343f1"/>
    <p:sldId xmlns:r="http://schemas.openxmlformats.org/officeDocument/2006/relationships" id="260" r:id="R21bb122f267e4def"/>
    <p:sldId xmlns:r="http://schemas.openxmlformats.org/officeDocument/2006/relationships" id="261" r:id="R4411df1200174090"/>
    <p:sldId xmlns:r="http://schemas.openxmlformats.org/officeDocument/2006/relationships" id="262" r:id="Rca7b355a7262474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d685916ac64d7d" /><Relationship Type="http://schemas.openxmlformats.org/officeDocument/2006/relationships/slide" Target="/ppt/slides/slide1.xml" Id="R72a4fe766b2848bf" /><Relationship Type="http://schemas.openxmlformats.org/officeDocument/2006/relationships/slide" Target="/ppt/slides/slide2.xml" Id="Red504c0117614ebe" /><Relationship Type="http://schemas.openxmlformats.org/officeDocument/2006/relationships/slide" Target="/ppt/slides/slide3.xml" Id="R524c2253d0c54078" /><Relationship Type="http://schemas.openxmlformats.org/officeDocument/2006/relationships/slide" Target="/ppt/slides/slide4.xml" Id="R05369f93559343f1" /><Relationship Type="http://schemas.openxmlformats.org/officeDocument/2006/relationships/slide" Target="/ppt/slides/slide5.xml" Id="R21bb122f267e4def" /><Relationship Type="http://schemas.openxmlformats.org/officeDocument/2006/relationships/slide" Target="/ppt/slides/slide6.xml" Id="R4411df1200174090" /><Relationship Type="http://schemas.openxmlformats.org/officeDocument/2006/relationships/slide" Target="/ppt/slides/slide7.xml" Id="Rca7b355a7262474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3ec9d9904f414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5c3971a6c14232" /><Relationship Type="http://schemas.openxmlformats.org/officeDocument/2006/relationships/theme" Target="/ppt/slideMasters/theme/theme1.xml" Id="Rd9d1df2ad65646c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d5c3971a6c1423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a51d03eca3483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8f6c45021c43b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10ae0789ae448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32d22bf0f2453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900b89bb24442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a9d847222b41a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e745e2f2424d7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SKIPSREGNSKAP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SKIPSREGNSKAP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SKIPSREGNSKAP AS ble etablert [år] og holder til i Fosnavåg.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SKIPSREGNSKAP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SKIPSREGNSKAP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SKIPSREGNSKAP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6 201 225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1 504 460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1 245 305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2 125 844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4 587 288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SKIPSREGNSKAP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FINGAL AS  –  34,0 %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FRILUND AS  –  34,0 %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HANNE KVALSVIK  –  16,0 %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SPZ AS  –  16,0 %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SKIPSREGNSKAP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Holmsildgata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6090 Fosnavåg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08 19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898 247 422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SKIPSREGNSKAP AS</a:t>
            </a:r>
          </a:p>
        </p:txBody>
      </p:sp>
    </p:spTree>
  </p:cSld>
  <p:clrMapOvr>
    <a:masterClrMapping xmlns:a="http://schemas.openxmlformats.org/drawingml/2006/main"/>
  </p:clrMapOvr>
</p:sld>
</file>