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37031c999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55af6a99a47d3"/>
  </p:sldMasterIdLst>
  <p:sldIdLst>
    <p:sldId xmlns:r="http://schemas.openxmlformats.org/officeDocument/2006/relationships" id="256" r:id="Ra2e6cfccb56a40a5"/>
    <p:sldId xmlns:r="http://schemas.openxmlformats.org/officeDocument/2006/relationships" id="257" r:id="R17af7c5f15344953"/>
    <p:sldId xmlns:r="http://schemas.openxmlformats.org/officeDocument/2006/relationships" id="258" r:id="R8652d5c416b84dfa"/>
    <p:sldId xmlns:r="http://schemas.openxmlformats.org/officeDocument/2006/relationships" id="259" r:id="R16de2a91d2ca4af5"/>
    <p:sldId xmlns:r="http://schemas.openxmlformats.org/officeDocument/2006/relationships" id="260" r:id="Rb58ab194e3724d4c"/>
    <p:sldId xmlns:r="http://schemas.openxmlformats.org/officeDocument/2006/relationships" id="261" r:id="R50fa1a03d8034750"/>
    <p:sldId xmlns:r="http://schemas.openxmlformats.org/officeDocument/2006/relationships" id="262" r:id="R6a856f14ae8c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55af6a99a47d3" /><Relationship Type="http://schemas.openxmlformats.org/officeDocument/2006/relationships/slide" Target="/ppt/slides/slide1.xml" Id="Ra2e6cfccb56a40a5" /><Relationship Type="http://schemas.openxmlformats.org/officeDocument/2006/relationships/slide" Target="/ppt/slides/slide2.xml" Id="R17af7c5f15344953" /><Relationship Type="http://schemas.openxmlformats.org/officeDocument/2006/relationships/slide" Target="/ppt/slides/slide3.xml" Id="R8652d5c416b84dfa" /><Relationship Type="http://schemas.openxmlformats.org/officeDocument/2006/relationships/slide" Target="/ppt/slides/slide4.xml" Id="R16de2a91d2ca4af5" /><Relationship Type="http://schemas.openxmlformats.org/officeDocument/2006/relationships/slide" Target="/ppt/slides/slide5.xml" Id="Rb58ab194e3724d4c" /><Relationship Type="http://schemas.openxmlformats.org/officeDocument/2006/relationships/slide" Target="/ppt/slides/slide6.xml" Id="R50fa1a03d8034750" /><Relationship Type="http://schemas.openxmlformats.org/officeDocument/2006/relationships/slide" Target="/ppt/slides/slide7.xml" Id="R6a856f14ae8c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49c3290d2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19cbe35fc438b" /><Relationship Type="http://schemas.openxmlformats.org/officeDocument/2006/relationships/theme" Target="/ppt/slideMasters/theme/theme1.xml" Id="R9e98087f4341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19cbe35fc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994b717f6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1d253fec2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349fdf6bf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1314f848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044046e2c45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5a1573e442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bbf7ddbd8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151 264 797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169 745 044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898 264 122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