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42a4fdd13b4e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d2adf41bc1467b"/>
  </p:sldMasterIdLst>
  <p:sldIdLst>
    <p:sldId xmlns:r="http://schemas.openxmlformats.org/officeDocument/2006/relationships" id="256" r:id="R3d24a3467d77435f"/>
    <p:sldId xmlns:r="http://schemas.openxmlformats.org/officeDocument/2006/relationships" id="257" r:id="R4560091e565b4d5f"/>
    <p:sldId xmlns:r="http://schemas.openxmlformats.org/officeDocument/2006/relationships" id="258" r:id="R2af2eb6416f44541"/>
    <p:sldId xmlns:r="http://schemas.openxmlformats.org/officeDocument/2006/relationships" id="259" r:id="R3e497bb7c2f14c6a"/>
    <p:sldId xmlns:r="http://schemas.openxmlformats.org/officeDocument/2006/relationships" id="260" r:id="Ra8a3b52c5577436c"/>
    <p:sldId xmlns:r="http://schemas.openxmlformats.org/officeDocument/2006/relationships" id="261" r:id="R1bb055cd3cba4a95"/>
    <p:sldId xmlns:r="http://schemas.openxmlformats.org/officeDocument/2006/relationships" id="262" r:id="Re7ce360fd11b4c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2adf41bc1467b" /><Relationship Type="http://schemas.openxmlformats.org/officeDocument/2006/relationships/slide" Target="/ppt/slides/slide1.xml" Id="R3d24a3467d77435f" /><Relationship Type="http://schemas.openxmlformats.org/officeDocument/2006/relationships/slide" Target="/ppt/slides/slide2.xml" Id="R4560091e565b4d5f" /><Relationship Type="http://schemas.openxmlformats.org/officeDocument/2006/relationships/slide" Target="/ppt/slides/slide3.xml" Id="R2af2eb6416f44541" /><Relationship Type="http://schemas.openxmlformats.org/officeDocument/2006/relationships/slide" Target="/ppt/slides/slide4.xml" Id="R3e497bb7c2f14c6a" /><Relationship Type="http://schemas.openxmlformats.org/officeDocument/2006/relationships/slide" Target="/ppt/slides/slide5.xml" Id="Ra8a3b52c5577436c" /><Relationship Type="http://schemas.openxmlformats.org/officeDocument/2006/relationships/slide" Target="/ppt/slides/slide6.xml" Id="R1bb055cd3cba4a95" /><Relationship Type="http://schemas.openxmlformats.org/officeDocument/2006/relationships/slide" Target="/ppt/slides/slide7.xml" Id="Re7ce360fd11b4c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1e10e6af049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f79047a824edf" /><Relationship Type="http://schemas.openxmlformats.org/officeDocument/2006/relationships/theme" Target="/ppt/slideMasters/theme/theme1.xml" Id="R5de06b79f64f48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ef79047a824e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86dc1dc194c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9d8c2670648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89c74c8c8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246931d5445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20ec6c6594b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ee3336d234c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65e9e339141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TALLGLEDE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TALLGLEDE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3 343 587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3 708 085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BØRGE  –  96,7 %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BØRGE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Strøket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898 271 692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AS</a:t>
            </a:r>
          </a:p>
        </p:txBody>
      </p:sp>
    </p:spTree>
  </p:cSld>
  <p:clrMapOvr>
    <a:masterClrMapping xmlns:a="http://schemas.openxmlformats.org/drawingml/2006/main"/>
  </p:clrMapOvr>
</p:sld>
</file>