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6e050f86e40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c4fa9e7deb4ae8"/>
  </p:sldMasterIdLst>
  <p:sldIdLst>
    <p:sldId xmlns:r="http://schemas.openxmlformats.org/officeDocument/2006/relationships" id="256" r:id="R771c5f6101a84aaa"/>
    <p:sldId xmlns:r="http://schemas.openxmlformats.org/officeDocument/2006/relationships" id="257" r:id="R491e2f7f3c424880"/>
    <p:sldId xmlns:r="http://schemas.openxmlformats.org/officeDocument/2006/relationships" id="258" r:id="Rb7a908ecfd234d28"/>
    <p:sldId xmlns:r="http://schemas.openxmlformats.org/officeDocument/2006/relationships" id="259" r:id="R679685f4ff4d4faa"/>
    <p:sldId xmlns:r="http://schemas.openxmlformats.org/officeDocument/2006/relationships" id="260" r:id="R79fc4992ddfd4d2d"/>
    <p:sldId xmlns:r="http://schemas.openxmlformats.org/officeDocument/2006/relationships" id="261" r:id="Rf5ee0867ddfd46dd"/>
    <p:sldId xmlns:r="http://schemas.openxmlformats.org/officeDocument/2006/relationships" id="262" r:id="Ra4adb39fc4fc42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4fa9e7deb4ae8" /><Relationship Type="http://schemas.openxmlformats.org/officeDocument/2006/relationships/slide" Target="/ppt/slides/slide1.xml" Id="R771c5f6101a84aaa" /><Relationship Type="http://schemas.openxmlformats.org/officeDocument/2006/relationships/slide" Target="/ppt/slides/slide2.xml" Id="R491e2f7f3c424880" /><Relationship Type="http://schemas.openxmlformats.org/officeDocument/2006/relationships/slide" Target="/ppt/slides/slide3.xml" Id="Rb7a908ecfd234d28" /><Relationship Type="http://schemas.openxmlformats.org/officeDocument/2006/relationships/slide" Target="/ppt/slides/slide4.xml" Id="R679685f4ff4d4faa" /><Relationship Type="http://schemas.openxmlformats.org/officeDocument/2006/relationships/slide" Target="/ppt/slides/slide5.xml" Id="R79fc4992ddfd4d2d" /><Relationship Type="http://schemas.openxmlformats.org/officeDocument/2006/relationships/slide" Target="/ppt/slides/slide6.xml" Id="Rf5ee0867ddfd46dd" /><Relationship Type="http://schemas.openxmlformats.org/officeDocument/2006/relationships/slide" Target="/ppt/slides/slide7.xml" Id="Ra4adb39fc4fc42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edfb2d75a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6ae9213624287" /><Relationship Type="http://schemas.openxmlformats.org/officeDocument/2006/relationships/theme" Target="/ppt/slideMasters/theme/theme1.xml" Id="Rc38786334baa4c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6ae92136242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1717008084e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ffec7e5da4e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f1e20454b47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9dcbbe72b4b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d6f51edd546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08e8437a848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79df1983b46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3PROSJEKT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5 800 380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1 599 377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SKROBUCHA KRZYSZTOF 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Rødmyrjordet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kristoffer@xte.no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898 310 132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3PROSJEKT AS</a:t>
            </a:r>
          </a:p>
        </p:txBody>
      </p:sp>
    </p:spTree>
  </p:cSld>
  <p:clrMapOvr>
    <a:masterClrMapping xmlns:a="http://schemas.openxmlformats.org/drawingml/2006/main"/>
  </p:clrMapOvr>
</p:sld>
</file>