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f64697ef3b24f6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ea88318440042ce"/>
  </p:sldMasterIdLst>
  <p:sldIdLst>
    <p:sldId xmlns:r="http://schemas.openxmlformats.org/officeDocument/2006/relationships" id="256" r:id="Re41a3dcc706c42a6"/>
    <p:sldId xmlns:r="http://schemas.openxmlformats.org/officeDocument/2006/relationships" id="257" r:id="R4d96bd32f4034d1f"/>
    <p:sldId xmlns:r="http://schemas.openxmlformats.org/officeDocument/2006/relationships" id="258" r:id="R1f7a443316c14b0b"/>
    <p:sldId xmlns:r="http://schemas.openxmlformats.org/officeDocument/2006/relationships" id="259" r:id="Rac3e2b2b8f014c54"/>
    <p:sldId xmlns:r="http://schemas.openxmlformats.org/officeDocument/2006/relationships" id="260" r:id="R3a1c839ef78f4dfe"/>
    <p:sldId xmlns:r="http://schemas.openxmlformats.org/officeDocument/2006/relationships" id="261" r:id="R639071edcb2a4942"/>
    <p:sldId xmlns:r="http://schemas.openxmlformats.org/officeDocument/2006/relationships" id="262" r:id="R1a99491bfb28421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a88318440042ce" /><Relationship Type="http://schemas.openxmlformats.org/officeDocument/2006/relationships/slide" Target="/ppt/slides/slide1.xml" Id="Re41a3dcc706c42a6" /><Relationship Type="http://schemas.openxmlformats.org/officeDocument/2006/relationships/slide" Target="/ppt/slides/slide2.xml" Id="R4d96bd32f4034d1f" /><Relationship Type="http://schemas.openxmlformats.org/officeDocument/2006/relationships/slide" Target="/ppt/slides/slide3.xml" Id="R1f7a443316c14b0b" /><Relationship Type="http://schemas.openxmlformats.org/officeDocument/2006/relationships/slide" Target="/ppt/slides/slide4.xml" Id="Rac3e2b2b8f014c54" /><Relationship Type="http://schemas.openxmlformats.org/officeDocument/2006/relationships/slide" Target="/ppt/slides/slide5.xml" Id="R3a1c839ef78f4dfe" /><Relationship Type="http://schemas.openxmlformats.org/officeDocument/2006/relationships/slide" Target="/ppt/slides/slide6.xml" Id="R639071edcb2a4942" /><Relationship Type="http://schemas.openxmlformats.org/officeDocument/2006/relationships/slide" Target="/ppt/slides/slide7.xml" Id="R1a99491bfb28421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51041bc26b42e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d049c3984d4540" /><Relationship Type="http://schemas.openxmlformats.org/officeDocument/2006/relationships/theme" Target="/ppt/slideMasters/theme/theme1.xml" Id="Reb8a4e9316ff4aa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d049c3984d45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083d860d1a45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9dc3dcce0c403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d0fea244f94a6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6b4d87282446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44cc1dbbb748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030d2248de4d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d13b5a34fb40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ERIK VALDERHAUG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VALDERHAUG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VALDERHAUG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VALDERHAUG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VALDERHAUG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VALDERHAUG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438 912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−253 676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−289 237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903 805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1 914 198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VALDERHAUG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VALDERHAUG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VALDERHAUG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Mogensvegen 97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6010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898 375 072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VALDERHAUG AS</a:t>
            </a:r>
          </a:p>
        </p:txBody>
      </p:sp>
    </p:spTree>
  </p:cSld>
  <p:clrMapOvr>
    <a:masterClrMapping xmlns:a="http://schemas.openxmlformats.org/drawingml/2006/main"/>
  </p:clrMapOvr>
</p:sld>
</file>