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4784b3329a42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a69125fcc84b70"/>
  </p:sldMasterIdLst>
  <p:sldIdLst>
    <p:sldId xmlns:r="http://schemas.openxmlformats.org/officeDocument/2006/relationships" id="256" r:id="R52128e710ef24d9d"/>
    <p:sldId xmlns:r="http://schemas.openxmlformats.org/officeDocument/2006/relationships" id="257" r:id="R7f81fa5551ce451d"/>
    <p:sldId xmlns:r="http://schemas.openxmlformats.org/officeDocument/2006/relationships" id="258" r:id="R3bfc5c55dafa444f"/>
    <p:sldId xmlns:r="http://schemas.openxmlformats.org/officeDocument/2006/relationships" id="259" r:id="R75752f023f5245f4"/>
    <p:sldId xmlns:r="http://schemas.openxmlformats.org/officeDocument/2006/relationships" id="260" r:id="R98de06a0e26344d7"/>
    <p:sldId xmlns:r="http://schemas.openxmlformats.org/officeDocument/2006/relationships" id="261" r:id="R9668c20b0abc4dfa"/>
    <p:sldId xmlns:r="http://schemas.openxmlformats.org/officeDocument/2006/relationships" id="262" r:id="R07353851cabf4d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a69125fcc84b70" /><Relationship Type="http://schemas.openxmlformats.org/officeDocument/2006/relationships/slide" Target="/ppt/slides/slide1.xml" Id="R52128e710ef24d9d" /><Relationship Type="http://schemas.openxmlformats.org/officeDocument/2006/relationships/slide" Target="/ppt/slides/slide2.xml" Id="R7f81fa5551ce451d" /><Relationship Type="http://schemas.openxmlformats.org/officeDocument/2006/relationships/slide" Target="/ppt/slides/slide3.xml" Id="R3bfc5c55dafa444f" /><Relationship Type="http://schemas.openxmlformats.org/officeDocument/2006/relationships/slide" Target="/ppt/slides/slide4.xml" Id="R75752f023f5245f4" /><Relationship Type="http://schemas.openxmlformats.org/officeDocument/2006/relationships/slide" Target="/ppt/slides/slide5.xml" Id="R98de06a0e26344d7" /><Relationship Type="http://schemas.openxmlformats.org/officeDocument/2006/relationships/slide" Target="/ppt/slides/slide6.xml" Id="R9668c20b0abc4dfa" /><Relationship Type="http://schemas.openxmlformats.org/officeDocument/2006/relationships/slide" Target="/ppt/slides/slide7.xml" Id="R07353851cabf4d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e3c94953b54a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35462f208d4130" /><Relationship Type="http://schemas.openxmlformats.org/officeDocument/2006/relationships/theme" Target="/ppt/slideMasters/theme/theme1.xml" Id="Rc19943e4d5e547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35462f208d41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d218fd7a154d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c49f8a535048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e216be4ddc48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861fdd234d4b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ee9338c50940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7622c5153e45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7b9455d7884f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NEC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NEC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NEC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NEC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NEC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NEC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6 665 622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440 658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288 616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10 819 193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NEC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NORDIC GROUP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NEC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Christies gate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898 438 422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NEC AS</a:t>
            </a:r>
          </a:p>
        </p:txBody>
      </p:sp>
    </p:spTree>
  </p:cSld>
  <p:clrMapOvr>
    <a:masterClrMapping xmlns:a="http://schemas.openxmlformats.org/drawingml/2006/main"/>
  </p:clrMapOvr>
</p:sld>
</file>