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0570383f8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f29ee329849f3"/>
  </p:sldMasterIdLst>
  <p:sldIdLst>
    <p:sldId xmlns:r="http://schemas.openxmlformats.org/officeDocument/2006/relationships" id="256" r:id="R3cfff58a88bb4539"/>
    <p:sldId xmlns:r="http://schemas.openxmlformats.org/officeDocument/2006/relationships" id="257" r:id="R3d11c92105854615"/>
    <p:sldId xmlns:r="http://schemas.openxmlformats.org/officeDocument/2006/relationships" id="258" r:id="R758e42252b254e21"/>
    <p:sldId xmlns:r="http://schemas.openxmlformats.org/officeDocument/2006/relationships" id="259" r:id="Rb59c849f9f9b4a8f"/>
    <p:sldId xmlns:r="http://schemas.openxmlformats.org/officeDocument/2006/relationships" id="260" r:id="Rc57de4b2657f4cb9"/>
    <p:sldId xmlns:r="http://schemas.openxmlformats.org/officeDocument/2006/relationships" id="261" r:id="R3749b89f018e4ded"/>
    <p:sldId xmlns:r="http://schemas.openxmlformats.org/officeDocument/2006/relationships" id="262" r:id="R323e458f3fd6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29ee329849f3" /><Relationship Type="http://schemas.openxmlformats.org/officeDocument/2006/relationships/slide" Target="/ppt/slides/slide1.xml" Id="R3cfff58a88bb4539" /><Relationship Type="http://schemas.openxmlformats.org/officeDocument/2006/relationships/slide" Target="/ppt/slides/slide2.xml" Id="R3d11c92105854615" /><Relationship Type="http://schemas.openxmlformats.org/officeDocument/2006/relationships/slide" Target="/ppt/slides/slide3.xml" Id="R758e42252b254e21" /><Relationship Type="http://schemas.openxmlformats.org/officeDocument/2006/relationships/slide" Target="/ppt/slides/slide4.xml" Id="Rb59c849f9f9b4a8f" /><Relationship Type="http://schemas.openxmlformats.org/officeDocument/2006/relationships/slide" Target="/ppt/slides/slide5.xml" Id="Rc57de4b2657f4cb9" /><Relationship Type="http://schemas.openxmlformats.org/officeDocument/2006/relationships/slide" Target="/ppt/slides/slide6.xml" Id="R3749b89f018e4ded" /><Relationship Type="http://schemas.openxmlformats.org/officeDocument/2006/relationships/slide" Target="/ppt/slides/slide7.xml" Id="R323e458f3fd6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2f1192a18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127f360a42d1" /><Relationship Type="http://schemas.openxmlformats.org/officeDocument/2006/relationships/theme" Target="/ppt/slideMasters/theme/theme1.xml" Id="R7684a9e86d92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e127f360a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d4b4024a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5d8cdd2c0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6aff56c6c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34303f00a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6a108dc7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74a2a20c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d7480947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COMSAFE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COMSAFE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6 984 543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STRØMNES CATO 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COMSAFE AS</a:t>
            </a:r>
          </a:p>
        </p:txBody>
      </p:sp>
    </p:spTree>
  </p:cSld>
  <p:clrMapOvr>
    <a:masterClrMapping xmlns:a="http://schemas.openxmlformats.org/drawingml/2006/main"/>
  </p:clrMapOvr>
</p:sld>
</file>