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832a3a0e4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3fbef8d134260"/>
  </p:sldMasterIdLst>
  <p:sldIdLst>
    <p:sldId xmlns:r="http://schemas.openxmlformats.org/officeDocument/2006/relationships" id="256" r:id="R6dddcad7e75c4e81"/>
    <p:sldId xmlns:r="http://schemas.openxmlformats.org/officeDocument/2006/relationships" id="257" r:id="Raec2fac30c4b46ff"/>
    <p:sldId xmlns:r="http://schemas.openxmlformats.org/officeDocument/2006/relationships" id="258" r:id="R1d11018bcf6344fa"/>
    <p:sldId xmlns:r="http://schemas.openxmlformats.org/officeDocument/2006/relationships" id="259" r:id="R59c47a1fa0db4933"/>
    <p:sldId xmlns:r="http://schemas.openxmlformats.org/officeDocument/2006/relationships" id="260" r:id="Rb768572214224aaa"/>
    <p:sldId xmlns:r="http://schemas.openxmlformats.org/officeDocument/2006/relationships" id="261" r:id="R442e520ee4e34238"/>
    <p:sldId xmlns:r="http://schemas.openxmlformats.org/officeDocument/2006/relationships" id="262" r:id="R3169f3cebfc0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3fbef8d134260" /><Relationship Type="http://schemas.openxmlformats.org/officeDocument/2006/relationships/slide" Target="/ppt/slides/slide1.xml" Id="R6dddcad7e75c4e81" /><Relationship Type="http://schemas.openxmlformats.org/officeDocument/2006/relationships/slide" Target="/ppt/slides/slide2.xml" Id="Raec2fac30c4b46ff" /><Relationship Type="http://schemas.openxmlformats.org/officeDocument/2006/relationships/slide" Target="/ppt/slides/slide3.xml" Id="R1d11018bcf6344fa" /><Relationship Type="http://schemas.openxmlformats.org/officeDocument/2006/relationships/slide" Target="/ppt/slides/slide4.xml" Id="R59c47a1fa0db4933" /><Relationship Type="http://schemas.openxmlformats.org/officeDocument/2006/relationships/slide" Target="/ppt/slides/slide5.xml" Id="Rb768572214224aaa" /><Relationship Type="http://schemas.openxmlformats.org/officeDocument/2006/relationships/slide" Target="/ppt/slides/slide6.xml" Id="R442e520ee4e34238" /><Relationship Type="http://schemas.openxmlformats.org/officeDocument/2006/relationships/slide" Target="/ppt/slides/slide7.xml" Id="R3169f3cebfc0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8bd4519b5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04d1a98cf4972" /><Relationship Type="http://schemas.openxmlformats.org/officeDocument/2006/relationships/theme" Target="/ppt/slideMasters/theme/theme1.xml" Id="R577ee53bb71b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04d1a98cf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08258653e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a6646d952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c289e7f74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9dc4b30f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2ea9b4235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9ef9b4875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5f16e13324f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GUSTERUD HOLDING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4 639 916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13 153 158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GUSTERUD CHRISTOFFER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898 517 012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HOLDING AS</a:t>
            </a:r>
          </a:p>
        </p:txBody>
      </p:sp>
    </p:spTree>
  </p:cSld>
  <p:clrMapOvr>
    <a:masterClrMapping xmlns:a="http://schemas.openxmlformats.org/drawingml/2006/main"/>
  </p:clrMapOvr>
</p:sld>
</file>