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7ae414226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5bf690a5c474b"/>
  </p:sldMasterIdLst>
  <p:sldIdLst>
    <p:sldId xmlns:r="http://schemas.openxmlformats.org/officeDocument/2006/relationships" id="256" r:id="R8777a98d07514f8e"/>
    <p:sldId xmlns:r="http://schemas.openxmlformats.org/officeDocument/2006/relationships" id="257" r:id="Rd6ed26478eb14f7b"/>
    <p:sldId xmlns:r="http://schemas.openxmlformats.org/officeDocument/2006/relationships" id="258" r:id="Re254332f3e8e45cc"/>
    <p:sldId xmlns:r="http://schemas.openxmlformats.org/officeDocument/2006/relationships" id="259" r:id="R3a947f9cf76b4f0f"/>
    <p:sldId xmlns:r="http://schemas.openxmlformats.org/officeDocument/2006/relationships" id="260" r:id="Rfaf727d9e60b428c"/>
    <p:sldId xmlns:r="http://schemas.openxmlformats.org/officeDocument/2006/relationships" id="261" r:id="R24e71b8126284467"/>
    <p:sldId xmlns:r="http://schemas.openxmlformats.org/officeDocument/2006/relationships" id="262" r:id="Rfdace0f4d087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5bf690a5c474b" /><Relationship Type="http://schemas.openxmlformats.org/officeDocument/2006/relationships/slide" Target="/ppt/slides/slide1.xml" Id="R8777a98d07514f8e" /><Relationship Type="http://schemas.openxmlformats.org/officeDocument/2006/relationships/slide" Target="/ppt/slides/slide2.xml" Id="Rd6ed26478eb14f7b" /><Relationship Type="http://schemas.openxmlformats.org/officeDocument/2006/relationships/slide" Target="/ppt/slides/slide3.xml" Id="Re254332f3e8e45cc" /><Relationship Type="http://schemas.openxmlformats.org/officeDocument/2006/relationships/slide" Target="/ppt/slides/slide4.xml" Id="R3a947f9cf76b4f0f" /><Relationship Type="http://schemas.openxmlformats.org/officeDocument/2006/relationships/slide" Target="/ppt/slides/slide5.xml" Id="Rfaf727d9e60b428c" /><Relationship Type="http://schemas.openxmlformats.org/officeDocument/2006/relationships/slide" Target="/ppt/slides/slide6.xml" Id="R24e71b8126284467" /><Relationship Type="http://schemas.openxmlformats.org/officeDocument/2006/relationships/slide" Target="/ppt/slides/slide7.xml" Id="Rfdace0f4d087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f1867b02143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4fa0f09364bcd" /><Relationship Type="http://schemas.openxmlformats.org/officeDocument/2006/relationships/theme" Target="/ppt/slideMasters/theme/theme1.xml" Id="R5d995b964cf2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d4fa0f0936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65176d6a9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4d1c7ac65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16931931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868d87f2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89774684c4b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84fda787d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1045adfb547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ALKAJA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ALKAJA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11 686 272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 KJELL OTTAR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OLE CHRISTIAN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TOM EIRIK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ALKAJA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Sikterigata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50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tom@ventinor.no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898 524 132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ALKAJA HOLDING AS</a:t>
            </a:r>
          </a:p>
        </p:txBody>
      </p:sp>
    </p:spTree>
  </p:cSld>
  <p:clrMapOvr>
    <a:masterClrMapping xmlns:a="http://schemas.openxmlformats.org/drawingml/2006/main"/>
  </p:clrMapOvr>
</p:sld>
</file>