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f64327d4c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2e59647c14bd9"/>
  </p:sldMasterIdLst>
  <p:sldIdLst>
    <p:sldId xmlns:r="http://schemas.openxmlformats.org/officeDocument/2006/relationships" id="256" r:id="R33d9d3418f594bfa"/>
    <p:sldId xmlns:r="http://schemas.openxmlformats.org/officeDocument/2006/relationships" id="257" r:id="Rce6a83a494274f4d"/>
    <p:sldId xmlns:r="http://schemas.openxmlformats.org/officeDocument/2006/relationships" id="258" r:id="R868d7318b7de4ea9"/>
    <p:sldId xmlns:r="http://schemas.openxmlformats.org/officeDocument/2006/relationships" id="259" r:id="R825b62556ea8484c"/>
    <p:sldId xmlns:r="http://schemas.openxmlformats.org/officeDocument/2006/relationships" id="260" r:id="Rc50ddeb4473a4ec0"/>
    <p:sldId xmlns:r="http://schemas.openxmlformats.org/officeDocument/2006/relationships" id="261" r:id="R552be19f5d2e4ea8"/>
    <p:sldId xmlns:r="http://schemas.openxmlformats.org/officeDocument/2006/relationships" id="262" r:id="R94dd7c049f28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2e59647c14bd9" /><Relationship Type="http://schemas.openxmlformats.org/officeDocument/2006/relationships/slide" Target="/ppt/slides/slide1.xml" Id="R33d9d3418f594bfa" /><Relationship Type="http://schemas.openxmlformats.org/officeDocument/2006/relationships/slide" Target="/ppt/slides/slide2.xml" Id="Rce6a83a494274f4d" /><Relationship Type="http://schemas.openxmlformats.org/officeDocument/2006/relationships/slide" Target="/ppt/slides/slide3.xml" Id="R868d7318b7de4ea9" /><Relationship Type="http://schemas.openxmlformats.org/officeDocument/2006/relationships/slide" Target="/ppt/slides/slide4.xml" Id="R825b62556ea8484c" /><Relationship Type="http://schemas.openxmlformats.org/officeDocument/2006/relationships/slide" Target="/ppt/slides/slide5.xml" Id="Rc50ddeb4473a4ec0" /><Relationship Type="http://schemas.openxmlformats.org/officeDocument/2006/relationships/slide" Target="/ppt/slides/slide6.xml" Id="R552be19f5d2e4ea8" /><Relationship Type="http://schemas.openxmlformats.org/officeDocument/2006/relationships/slide" Target="/ppt/slides/slide7.xml" Id="R94dd7c049f28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968d33886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60b3ba6cd4fbb" /><Relationship Type="http://schemas.openxmlformats.org/officeDocument/2006/relationships/theme" Target="/ppt/slideMasters/theme/theme1.xml" Id="Rd2e5ca1df457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60b3ba6cd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56f3abdf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d0ad7447a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827c2728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2850fbef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92bed98a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26ad46d0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b668d6046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2 026 250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34 182 367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55 582 712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BUCH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carsten.buch.sivertsen@gmail.com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898 546 012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