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0ab624db2649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7e076f042146e6"/>
  </p:sldMasterIdLst>
  <p:sldIdLst>
    <p:sldId xmlns:r="http://schemas.openxmlformats.org/officeDocument/2006/relationships" id="256" r:id="R352b23ff557b49f7"/>
    <p:sldId xmlns:r="http://schemas.openxmlformats.org/officeDocument/2006/relationships" id="257" r:id="Rc448c4ae7352460b"/>
    <p:sldId xmlns:r="http://schemas.openxmlformats.org/officeDocument/2006/relationships" id="258" r:id="R001183662f5948b1"/>
    <p:sldId xmlns:r="http://schemas.openxmlformats.org/officeDocument/2006/relationships" id="259" r:id="R315bfe6641b741cb"/>
    <p:sldId xmlns:r="http://schemas.openxmlformats.org/officeDocument/2006/relationships" id="260" r:id="R71e6904190ab4f27"/>
    <p:sldId xmlns:r="http://schemas.openxmlformats.org/officeDocument/2006/relationships" id="261" r:id="Re095fe363c1440d0"/>
    <p:sldId xmlns:r="http://schemas.openxmlformats.org/officeDocument/2006/relationships" id="262" r:id="R22f24ed867294d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7e076f042146e6" /><Relationship Type="http://schemas.openxmlformats.org/officeDocument/2006/relationships/slide" Target="/ppt/slides/slide1.xml" Id="R352b23ff557b49f7" /><Relationship Type="http://schemas.openxmlformats.org/officeDocument/2006/relationships/slide" Target="/ppt/slides/slide2.xml" Id="Rc448c4ae7352460b" /><Relationship Type="http://schemas.openxmlformats.org/officeDocument/2006/relationships/slide" Target="/ppt/slides/slide3.xml" Id="R001183662f5948b1" /><Relationship Type="http://schemas.openxmlformats.org/officeDocument/2006/relationships/slide" Target="/ppt/slides/slide4.xml" Id="R315bfe6641b741cb" /><Relationship Type="http://schemas.openxmlformats.org/officeDocument/2006/relationships/slide" Target="/ppt/slides/slide5.xml" Id="R71e6904190ab4f27" /><Relationship Type="http://schemas.openxmlformats.org/officeDocument/2006/relationships/slide" Target="/ppt/slides/slide6.xml" Id="Re095fe363c1440d0" /><Relationship Type="http://schemas.openxmlformats.org/officeDocument/2006/relationships/slide" Target="/ppt/slides/slide7.xml" Id="R22f24ed867294d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71568220448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2198dc34f4cba" /><Relationship Type="http://schemas.openxmlformats.org/officeDocument/2006/relationships/theme" Target="/ppt/slideMasters/theme/theme1.xml" Id="R29fd0ad506f04b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42198dc34f4c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50830298e49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772f807a14b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0eca38ae946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9aa76059349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8363c93af43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1277b449f46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1d7df088144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STENSEIDE VENTILASJONSSERVICE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STENSEIDE VENTILASJONSSERVICE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STENSEIDE VENTILASJONSSERVICE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STENSEIDE VENTILASJONSSERVICE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STENSEIDE VENTILASJONSSERVICE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STENSEIDE VENTILASJONSSERVICE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1 470 837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360 519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STENSEIDE VENTILASJONSSERVICE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STENSEIDE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STENSEIDE VENTILASJONSSERVICE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Kleppe-vegen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5300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898 546 632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STENSEIDE VENTILASJONSSERVICE AS</a:t>
            </a:r>
          </a:p>
        </p:txBody>
      </p:sp>
    </p:spTree>
  </p:cSld>
  <p:clrMapOvr>
    <a:masterClrMapping xmlns:a="http://schemas.openxmlformats.org/drawingml/2006/main"/>
  </p:clrMapOvr>
</p:sld>
</file>