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d4d4310c842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e213ed08fd499b"/>
  </p:sldMasterIdLst>
  <p:sldIdLst>
    <p:sldId xmlns:r="http://schemas.openxmlformats.org/officeDocument/2006/relationships" id="256" r:id="R40c0a1b5a2b149e1"/>
    <p:sldId xmlns:r="http://schemas.openxmlformats.org/officeDocument/2006/relationships" id="257" r:id="Rb5852a0803634586"/>
    <p:sldId xmlns:r="http://schemas.openxmlformats.org/officeDocument/2006/relationships" id="258" r:id="R73c977f387d745e1"/>
    <p:sldId xmlns:r="http://schemas.openxmlformats.org/officeDocument/2006/relationships" id="259" r:id="R2cbf30229277409e"/>
    <p:sldId xmlns:r="http://schemas.openxmlformats.org/officeDocument/2006/relationships" id="260" r:id="R215d957150d44684"/>
    <p:sldId xmlns:r="http://schemas.openxmlformats.org/officeDocument/2006/relationships" id="261" r:id="Ra0350972f97c46ca"/>
    <p:sldId xmlns:r="http://schemas.openxmlformats.org/officeDocument/2006/relationships" id="262" r:id="Ra3ab3e04ba104d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213ed08fd499b" /><Relationship Type="http://schemas.openxmlformats.org/officeDocument/2006/relationships/slide" Target="/ppt/slides/slide1.xml" Id="R40c0a1b5a2b149e1" /><Relationship Type="http://schemas.openxmlformats.org/officeDocument/2006/relationships/slide" Target="/ppt/slides/slide2.xml" Id="Rb5852a0803634586" /><Relationship Type="http://schemas.openxmlformats.org/officeDocument/2006/relationships/slide" Target="/ppt/slides/slide3.xml" Id="R73c977f387d745e1" /><Relationship Type="http://schemas.openxmlformats.org/officeDocument/2006/relationships/slide" Target="/ppt/slides/slide4.xml" Id="R2cbf30229277409e" /><Relationship Type="http://schemas.openxmlformats.org/officeDocument/2006/relationships/slide" Target="/ppt/slides/slide5.xml" Id="R215d957150d44684" /><Relationship Type="http://schemas.openxmlformats.org/officeDocument/2006/relationships/slide" Target="/ppt/slides/slide6.xml" Id="Ra0350972f97c46ca" /><Relationship Type="http://schemas.openxmlformats.org/officeDocument/2006/relationships/slide" Target="/ppt/slides/slide7.xml" Id="Ra3ab3e04ba104d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db70a75af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4bae35dd7476e" /><Relationship Type="http://schemas.openxmlformats.org/officeDocument/2006/relationships/theme" Target="/ppt/slideMasters/theme/theme1.xml" Id="R0001bb3b9d0944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4bae35dd747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6728f94b044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7ff1250754e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c480f63be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db36a2422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11db403cd44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e796032bd49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c21661a1648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THEVIK MEK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THEVIK MEK VERKSTED AS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3 325 806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438 053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THEVIK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Bjørknesveien 355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tmv@hemne.as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898 570 622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