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9dddd632a4c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fd5cf1eab4aa9"/>
  </p:sldMasterIdLst>
  <p:sldIdLst>
    <p:sldId xmlns:r="http://schemas.openxmlformats.org/officeDocument/2006/relationships" id="256" r:id="R623da092c8074215"/>
    <p:sldId xmlns:r="http://schemas.openxmlformats.org/officeDocument/2006/relationships" id="257" r:id="R3f731cc3a0264101"/>
    <p:sldId xmlns:r="http://schemas.openxmlformats.org/officeDocument/2006/relationships" id="258" r:id="R573248c9c6e24e73"/>
    <p:sldId xmlns:r="http://schemas.openxmlformats.org/officeDocument/2006/relationships" id="259" r:id="R91e7449b7cb64bf8"/>
    <p:sldId xmlns:r="http://schemas.openxmlformats.org/officeDocument/2006/relationships" id="260" r:id="R6db4e5356d094de7"/>
    <p:sldId xmlns:r="http://schemas.openxmlformats.org/officeDocument/2006/relationships" id="261" r:id="R597d27d530e949f1"/>
    <p:sldId xmlns:r="http://schemas.openxmlformats.org/officeDocument/2006/relationships" id="262" r:id="R9071d5e49563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fd5cf1eab4aa9" /><Relationship Type="http://schemas.openxmlformats.org/officeDocument/2006/relationships/slide" Target="/ppt/slides/slide1.xml" Id="R623da092c8074215" /><Relationship Type="http://schemas.openxmlformats.org/officeDocument/2006/relationships/slide" Target="/ppt/slides/slide2.xml" Id="R3f731cc3a0264101" /><Relationship Type="http://schemas.openxmlformats.org/officeDocument/2006/relationships/slide" Target="/ppt/slides/slide3.xml" Id="R573248c9c6e24e73" /><Relationship Type="http://schemas.openxmlformats.org/officeDocument/2006/relationships/slide" Target="/ppt/slides/slide4.xml" Id="R91e7449b7cb64bf8" /><Relationship Type="http://schemas.openxmlformats.org/officeDocument/2006/relationships/slide" Target="/ppt/slides/slide5.xml" Id="R6db4e5356d094de7" /><Relationship Type="http://schemas.openxmlformats.org/officeDocument/2006/relationships/slide" Target="/ppt/slides/slide6.xml" Id="R597d27d530e949f1" /><Relationship Type="http://schemas.openxmlformats.org/officeDocument/2006/relationships/slide" Target="/ppt/slides/slide7.xml" Id="R9071d5e49563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8e4615e6c44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a1a66c8774cca" /><Relationship Type="http://schemas.openxmlformats.org/officeDocument/2006/relationships/theme" Target="/ppt/slideMasters/theme/theme1.xml" Id="Ra97a99b86d64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a1a66c8774c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48457c0ef40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e5f20df224a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c5acc5bd7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2bfd71f89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62e5314f3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52493a8fd40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b9b36d563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 SERVICE AS ble etablert [år] og holder til i Longyearbyen.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13 187 626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559 716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4 144 684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5 420 456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FOSSHEIM AUDUN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 236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9170 Longyearbyen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abfosshe@online.no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898 573 532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SERVICE AS</a:t>
            </a:r>
          </a:p>
        </p:txBody>
      </p:sp>
    </p:spTree>
  </p:cSld>
  <p:clrMapOvr>
    <a:masterClrMapping xmlns:a="http://schemas.openxmlformats.org/drawingml/2006/main"/>
  </p:clrMapOvr>
</p:sld>
</file>