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7ee4c571a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c3aff488e42a2"/>
  </p:sldMasterIdLst>
  <p:sldIdLst>
    <p:sldId xmlns:r="http://schemas.openxmlformats.org/officeDocument/2006/relationships" id="256" r:id="R09784bf22afe4f3f"/>
    <p:sldId xmlns:r="http://schemas.openxmlformats.org/officeDocument/2006/relationships" id="257" r:id="R9181e0f6689b4a5a"/>
    <p:sldId xmlns:r="http://schemas.openxmlformats.org/officeDocument/2006/relationships" id="258" r:id="Recd4a55ef3454568"/>
    <p:sldId xmlns:r="http://schemas.openxmlformats.org/officeDocument/2006/relationships" id="259" r:id="Rd96fce519b1f4fea"/>
    <p:sldId xmlns:r="http://schemas.openxmlformats.org/officeDocument/2006/relationships" id="260" r:id="R98d92022c38a4be4"/>
    <p:sldId xmlns:r="http://schemas.openxmlformats.org/officeDocument/2006/relationships" id="261" r:id="R1cd8273d1d8e4e57"/>
    <p:sldId xmlns:r="http://schemas.openxmlformats.org/officeDocument/2006/relationships" id="262" r:id="Reb39dfa274cb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c3aff488e42a2" /><Relationship Type="http://schemas.openxmlformats.org/officeDocument/2006/relationships/slide" Target="/ppt/slides/slide1.xml" Id="R09784bf22afe4f3f" /><Relationship Type="http://schemas.openxmlformats.org/officeDocument/2006/relationships/slide" Target="/ppt/slides/slide2.xml" Id="R9181e0f6689b4a5a" /><Relationship Type="http://schemas.openxmlformats.org/officeDocument/2006/relationships/slide" Target="/ppt/slides/slide3.xml" Id="Recd4a55ef3454568" /><Relationship Type="http://schemas.openxmlformats.org/officeDocument/2006/relationships/slide" Target="/ppt/slides/slide4.xml" Id="Rd96fce519b1f4fea" /><Relationship Type="http://schemas.openxmlformats.org/officeDocument/2006/relationships/slide" Target="/ppt/slides/slide5.xml" Id="R98d92022c38a4be4" /><Relationship Type="http://schemas.openxmlformats.org/officeDocument/2006/relationships/slide" Target="/ppt/slides/slide6.xml" Id="R1cd8273d1d8e4e57" /><Relationship Type="http://schemas.openxmlformats.org/officeDocument/2006/relationships/slide" Target="/ppt/slides/slide7.xml" Id="Reb39dfa274cb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9f57823f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fecd1aa5465a" /><Relationship Type="http://schemas.openxmlformats.org/officeDocument/2006/relationships/theme" Target="/ppt/slideMasters/theme/theme1.xml" Id="Ra352833592fd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0fecd1aa5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442c005a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0c4bea08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10e2944a5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30c1f47e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9776d332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c605c3d9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6765b147c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