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bff7ab2f2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4c9ce03954b1b"/>
  </p:sldMasterIdLst>
  <p:sldIdLst>
    <p:sldId xmlns:r="http://schemas.openxmlformats.org/officeDocument/2006/relationships" id="256" r:id="R5e7e5a8235ea4ab0"/>
    <p:sldId xmlns:r="http://schemas.openxmlformats.org/officeDocument/2006/relationships" id="257" r:id="R1c07e7d9aaf1435e"/>
    <p:sldId xmlns:r="http://schemas.openxmlformats.org/officeDocument/2006/relationships" id="258" r:id="Rcf383638fbb24ea6"/>
    <p:sldId xmlns:r="http://schemas.openxmlformats.org/officeDocument/2006/relationships" id="259" r:id="Rc447ba42172442ac"/>
    <p:sldId xmlns:r="http://schemas.openxmlformats.org/officeDocument/2006/relationships" id="260" r:id="R9369ecb534534c52"/>
    <p:sldId xmlns:r="http://schemas.openxmlformats.org/officeDocument/2006/relationships" id="261" r:id="R90abeefcc2864a17"/>
    <p:sldId xmlns:r="http://schemas.openxmlformats.org/officeDocument/2006/relationships" id="262" r:id="R32025bcbc072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4c9ce03954b1b" /><Relationship Type="http://schemas.openxmlformats.org/officeDocument/2006/relationships/slide" Target="/ppt/slides/slide1.xml" Id="R5e7e5a8235ea4ab0" /><Relationship Type="http://schemas.openxmlformats.org/officeDocument/2006/relationships/slide" Target="/ppt/slides/slide2.xml" Id="R1c07e7d9aaf1435e" /><Relationship Type="http://schemas.openxmlformats.org/officeDocument/2006/relationships/slide" Target="/ppt/slides/slide3.xml" Id="Rcf383638fbb24ea6" /><Relationship Type="http://schemas.openxmlformats.org/officeDocument/2006/relationships/slide" Target="/ppt/slides/slide4.xml" Id="Rc447ba42172442ac" /><Relationship Type="http://schemas.openxmlformats.org/officeDocument/2006/relationships/slide" Target="/ppt/slides/slide5.xml" Id="R9369ecb534534c52" /><Relationship Type="http://schemas.openxmlformats.org/officeDocument/2006/relationships/slide" Target="/ppt/slides/slide6.xml" Id="R90abeefcc2864a17" /><Relationship Type="http://schemas.openxmlformats.org/officeDocument/2006/relationships/slide" Target="/ppt/slides/slide7.xml" Id="R32025bcbc072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d5b295ae4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2d58b1774e84" /><Relationship Type="http://schemas.openxmlformats.org/officeDocument/2006/relationships/theme" Target="/ppt/slideMasters/theme/theme1.xml" Id="Rb2b6aa78273a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42d58b177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79c83fcd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6b3683c6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cf2683471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e95e50ea1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05b9513b1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b87d3f33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2c79b9ac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SNF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24 898 545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26 651 053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Sælenveien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898 601 692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SNF HOLDING AS</a:t>
            </a:r>
          </a:p>
        </p:txBody>
      </p:sp>
    </p:spTree>
  </p:cSld>
  <p:clrMapOvr>
    <a:masterClrMapping xmlns:a="http://schemas.openxmlformats.org/drawingml/2006/main"/>
  </p:clrMapOvr>
</p:sld>
</file>