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2676dfa98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c7e6a99c04ee8"/>
  </p:sldMasterIdLst>
  <p:sldIdLst>
    <p:sldId xmlns:r="http://schemas.openxmlformats.org/officeDocument/2006/relationships" id="256" r:id="Re3448c103c1b4353"/>
    <p:sldId xmlns:r="http://schemas.openxmlformats.org/officeDocument/2006/relationships" id="257" r:id="R88df3faa6fd440ac"/>
    <p:sldId xmlns:r="http://schemas.openxmlformats.org/officeDocument/2006/relationships" id="258" r:id="R0d292b6ea73e4c8e"/>
    <p:sldId xmlns:r="http://schemas.openxmlformats.org/officeDocument/2006/relationships" id="259" r:id="Rd0ba250c516d4577"/>
    <p:sldId xmlns:r="http://schemas.openxmlformats.org/officeDocument/2006/relationships" id="260" r:id="Reb70b9b0647b4dfc"/>
    <p:sldId xmlns:r="http://schemas.openxmlformats.org/officeDocument/2006/relationships" id="261" r:id="R5c2e1db161dc43b2"/>
    <p:sldId xmlns:r="http://schemas.openxmlformats.org/officeDocument/2006/relationships" id="262" r:id="R3450b0955427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c7e6a99c04ee8" /><Relationship Type="http://schemas.openxmlformats.org/officeDocument/2006/relationships/slide" Target="/ppt/slides/slide1.xml" Id="Re3448c103c1b4353" /><Relationship Type="http://schemas.openxmlformats.org/officeDocument/2006/relationships/slide" Target="/ppt/slides/slide2.xml" Id="R88df3faa6fd440ac" /><Relationship Type="http://schemas.openxmlformats.org/officeDocument/2006/relationships/slide" Target="/ppt/slides/slide3.xml" Id="R0d292b6ea73e4c8e" /><Relationship Type="http://schemas.openxmlformats.org/officeDocument/2006/relationships/slide" Target="/ppt/slides/slide4.xml" Id="Rd0ba250c516d4577" /><Relationship Type="http://schemas.openxmlformats.org/officeDocument/2006/relationships/slide" Target="/ppt/slides/slide5.xml" Id="Reb70b9b0647b4dfc" /><Relationship Type="http://schemas.openxmlformats.org/officeDocument/2006/relationships/slide" Target="/ppt/slides/slide6.xml" Id="R5c2e1db161dc43b2" /><Relationship Type="http://schemas.openxmlformats.org/officeDocument/2006/relationships/slide" Target="/ppt/slides/slide7.xml" Id="R3450b0955427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d27d034ab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6fd409174685" /><Relationship Type="http://schemas.openxmlformats.org/officeDocument/2006/relationships/theme" Target="/ppt/slideMasters/theme/theme1.xml" Id="R34d2c80bb682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16fd40917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3546b41b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89e74a2a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207fdcc0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25e5e9e9a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002bab61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c15ba006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44728523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BYGGSERVICE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17 144 438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1 769 506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ANDREAS BERNHOFF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JOACHIM OPSAHL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898 620 972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BYGGSERVICE AS</a:t>
            </a:r>
          </a:p>
        </p:txBody>
      </p:sp>
    </p:spTree>
  </p:cSld>
  <p:clrMapOvr>
    <a:masterClrMapping xmlns:a="http://schemas.openxmlformats.org/drawingml/2006/main"/>
  </p:clrMapOvr>
</p:sld>
</file>