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b47bb2532345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9d514afa8c4e9c"/>
  </p:sldMasterIdLst>
  <p:sldIdLst>
    <p:sldId xmlns:r="http://schemas.openxmlformats.org/officeDocument/2006/relationships" id="256" r:id="R95eae757cb4849a9"/>
    <p:sldId xmlns:r="http://schemas.openxmlformats.org/officeDocument/2006/relationships" id="257" r:id="R0446fe9967e44e12"/>
    <p:sldId xmlns:r="http://schemas.openxmlformats.org/officeDocument/2006/relationships" id="258" r:id="R458566cd050d4026"/>
    <p:sldId xmlns:r="http://schemas.openxmlformats.org/officeDocument/2006/relationships" id="259" r:id="R7eeb6c9558204de9"/>
    <p:sldId xmlns:r="http://schemas.openxmlformats.org/officeDocument/2006/relationships" id="260" r:id="Ra3e703a9e89d4cca"/>
    <p:sldId xmlns:r="http://schemas.openxmlformats.org/officeDocument/2006/relationships" id="261" r:id="Rf5a74b6e2d3f4818"/>
    <p:sldId xmlns:r="http://schemas.openxmlformats.org/officeDocument/2006/relationships" id="262" r:id="R084197e751cc4b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9d514afa8c4e9c" /><Relationship Type="http://schemas.openxmlformats.org/officeDocument/2006/relationships/slide" Target="/ppt/slides/slide1.xml" Id="R95eae757cb4849a9" /><Relationship Type="http://schemas.openxmlformats.org/officeDocument/2006/relationships/slide" Target="/ppt/slides/slide2.xml" Id="R0446fe9967e44e12" /><Relationship Type="http://schemas.openxmlformats.org/officeDocument/2006/relationships/slide" Target="/ppt/slides/slide3.xml" Id="R458566cd050d4026" /><Relationship Type="http://schemas.openxmlformats.org/officeDocument/2006/relationships/slide" Target="/ppt/slides/slide4.xml" Id="R7eeb6c9558204de9" /><Relationship Type="http://schemas.openxmlformats.org/officeDocument/2006/relationships/slide" Target="/ppt/slides/slide5.xml" Id="Ra3e703a9e89d4cca" /><Relationship Type="http://schemas.openxmlformats.org/officeDocument/2006/relationships/slide" Target="/ppt/slides/slide6.xml" Id="Rf5a74b6e2d3f4818" /><Relationship Type="http://schemas.openxmlformats.org/officeDocument/2006/relationships/slide" Target="/ppt/slides/slide7.xml" Id="R084197e751cc4b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d431a3accd40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d8cb29aa44991" /><Relationship Type="http://schemas.openxmlformats.org/officeDocument/2006/relationships/theme" Target="/ppt/slideMasters/theme/theme1.xml" Id="R53f90e3d36e344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fd8cb29aa449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8a2cff81f48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26975f26749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54b4145cf4c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03e0f58fa4c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716fb8e4c42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c3ce3b40e47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5e2dad11045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LAMAN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LAMAN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3 435 202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37 172 440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39 018 544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HEDEMARK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HHM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KIKKA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CAPITAL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5. Bera terrasse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898 774 902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LAMAN AS</a:t>
            </a:r>
          </a:p>
        </p:txBody>
      </p:sp>
    </p:spTree>
  </p:cSld>
  <p:clrMapOvr>
    <a:masterClrMapping xmlns:a="http://schemas.openxmlformats.org/drawingml/2006/main"/>
  </p:clrMapOvr>
</p:sld>
</file>