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cbce66102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5e82b9257433f"/>
  </p:sldMasterIdLst>
  <p:sldIdLst>
    <p:sldId xmlns:r="http://schemas.openxmlformats.org/officeDocument/2006/relationships" id="256" r:id="Rca7129bc26fd4365"/>
    <p:sldId xmlns:r="http://schemas.openxmlformats.org/officeDocument/2006/relationships" id="257" r:id="Rb1d02891b4fe46c2"/>
    <p:sldId xmlns:r="http://schemas.openxmlformats.org/officeDocument/2006/relationships" id="258" r:id="R7be9a21d6fc4409d"/>
    <p:sldId xmlns:r="http://schemas.openxmlformats.org/officeDocument/2006/relationships" id="259" r:id="Rf129205ea018445d"/>
    <p:sldId xmlns:r="http://schemas.openxmlformats.org/officeDocument/2006/relationships" id="260" r:id="R255533975e4248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5e82b9257433f" /><Relationship Type="http://schemas.openxmlformats.org/officeDocument/2006/relationships/slide" Target="/ppt/slides/slide1.xml" Id="Rca7129bc26fd4365" /><Relationship Type="http://schemas.openxmlformats.org/officeDocument/2006/relationships/slide" Target="/ppt/slides/slide2.xml" Id="Rb1d02891b4fe46c2" /><Relationship Type="http://schemas.openxmlformats.org/officeDocument/2006/relationships/slide" Target="/ppt/slides/slide3.xml" Id="R7be9a21d6fc4409d" /><Relationship Type="http://schemas.openxmlformats.org/officeDocument/2006/relationships/slide" Target="/ppt/slides/slide4.xml" Id="Rf129205ea018445d" /><Relationship Type="http://schemas.openxmlformats.org/officeDocument/2006/relationships/slide" Target="/ppt/slides/slide5.xml" Id="R255533975e4248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8891509c4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c0d11b6f4be4" /><Relationship Type="http://schemas.openxmlformats.org/officeDocument/2006/relationships/theme" Target="/ppt/slideMasters/theme/theme1.xml" Id="R19b9eeb10dd9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8c0d11b6f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3240aa680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64893ecdd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14680eb38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170fa4d8e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2ce986706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BETONGSAGING &amp; PIPEREHAB. TROND JOHANNESSEN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BETONGSAGING &amp; PIPEREHAB. TROND JOHANNESSEN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Drømtorpveien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trond_smult@hotmail.com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898 784 762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