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fb33b53de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f032699424149"/>
  </p:sldMasterIdLst>
  <p:sldIdLst>
    <p:sldId xmlns:r="http://schemas.openxmlformats.org/officeDocument/2006/relationships" id="256" r:id="Rc4df8c80865e4a42"/>
    <p:sldId xmlns:r="http://schemas.openxmlformats.org/officeDocument/2006/relationships" id="257" r:id="R55cac1cf2183436c"/>
    <p:sldId xmlns:r="http://schemas.openxmlformats.org/officeDocument/2006/relationships" id="258" r:id="R2c7b8c75ea214252"/>
    <p:sldId xmlns:r="http://schemas.openxmlformats.org/officeDocument/2006/relationships" id="259" r:id="R16a2b275fb5b491f"/>
    <p:sldId xmlns:r="http://schemas.openxmlformats.org/officeDocument/2006/relationships" id="260" r:id="Rec91ac6f82584289"/>
    <p:sldId xmlns:r="http://schemas.openxmlformats.org/officeDocument/2006/relationships" id="261" r:id="Rcc0d621e5bf64fd8"/>
    <p:sldId xmlns:r="http://schemas.openxmlformats.org/officeDocument/2006/relationships" id="262" r:id="Rb301d58e4ad0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f032699424149" /><Relationship Type="http://schemas.openxmlformats.org/officeDocument/2006/relationships/slide" Target="/ppt/slides/slide1.xml" Id="Rc4df8c80865e4a42" /><Relationship Type="http://schemas.openxmlformats.org/officeDocument/2006/relationships/slide" Target="/ppt/slides/slide2.xml" Id="R55cac1cf2183436c" /><Relationship Type="http://schemas.openxmlformats.org/officeDocument/2006/relationships/slide" Target="/ppt/slides/slide3.xml" Id="R2c7b8c75ea214252" /><Relationship Type="http://schemas.openxmlformats.org/officeDocument/2006/relationships/slide" Target="/ppt/slides/slide4.xml" Id="R16a2b275fb5b491f" /><Relationship Type="http://schemas.openxmlformats.org/officeDocument/2006/relationships/slide" Target="/ppt/slides/slide5.xml" Id="Rec91ac6f82584289" /><Relationship Type="http://schemas.openxmlformats.org/officeDocument/2006/relationships/slide" Target="/ppt/slides/slide6.xml" Id="Rcc0d621e5bf64fd8" /><Relationship Type="http://schemas.openxmlformats.org/officeDocument/2006/relationships/slide" Target="/ppt/slides/slide7.xml" Id="Rb301d58e4ad0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c1622fe57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af8f2eab4be3" /><Relationship Type="http://schemas.openxmlformats.org/officeDocument/2006/relationships/theme" Target="/ppt/slideMasters/theme/theme1.xml" Id="Re7f0deb72c93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6af8f2eab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371f570c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3b5085c7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8f41324c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604350d1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431d3210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5f58891f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7bf1c194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KIERNAN CATHRINE SMESTAD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CARL CHRISTIAN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JON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