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dbb80f6f0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0136d0c0e4967"/>
  </p:sldMasterIdLst>
  <p:sldIdLst>
    <p:sldId xmlns:r="http://schemas.openxmlformats.org/officeDocument/2006/relationships" id="256" r:id="R4ab80c73f3df4cd5"/>
    <p:sldId xmlns:r="http://schemas.openxmlformats.org/officeDocument/2006/relationships" id="257" r:id="R72eeb29fb8ec449c"/>
    <p:sldId xmlns:r="http://schemas.openxmlformats.org/officeDocument/2006/relationships" id="258" r:id="Rcae65446215c475c"/>
    <p:sldId xmlns:r="http://schemas.openxmlformats.org/officeDocument/2006/relationships" id="259" r:id="R09abdd8ecc8e4119"/>
    <p:sldId xmlns:r="http://schemas.openxmlformats.org/officeDocument/2006/relationships" id="260" r:id="R6631c6c04b7b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0136d0c0e4967" /><Relationship Type="http://schemas.openxmlformats.org/officeDocument/2006/relationships/slide" Target="/ppt/slides/slide1.xml" Id="R4ab80c73f3df4cd5" /><Relationship Type="http://schemas.openxmlformats.org/officeDocument/2006/relationships/slide" Target="/ppt/slides/slide2.xml" Id="R72eeb29fb8ec449c" /><Relationship Type="http://schemas.openxmlformats.org/officeDocument/2006/relationships/slide" Target="/ppt/slides/slide3.xml" Id="Rcae65446215c475c" /><Relationship Type="http://schemas.openxmlformats.org/officeDocument/2006/relationships/slide" Target="/ppt/slides/slide4.xml" Id="R09abdd8ecc8e4119" /><Relationship Type="http://schemas.openxmlformats.org/officeDocument/2006/relationships/slide" Target="/ppt/slides/slide5.xml" Id="R6631c6c04b7b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ee55bc2c0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02bee216e4cfd" /><Relationship Type="http://schemas.openxmlformats.org/officeDocument/2006/relationships/theme" Target="/ppt/slideMasters/theme/theme1.xml" Id="R0516eff7fdb6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02bee216e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a305ee565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b2cd5105e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2d93929ef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c825c78c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c5510b249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AMUND VOLEHAUGEN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 VOLEHAUGEN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VOLEHAUGEN ble etablert [år] og holder til i Nord-torpa.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 VOLEHAUGEN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 VOLEHAUGEN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 VOLEHAUGEN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Nord-Torpvegen 1050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2880 Nord-torpa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898 811 352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 VOLEHAUGEN</a:t>
            </a:r>
          </a:p>
        </p:txBody>
      </p:sp>
    </p:spTree>
  </p:cSld>
  <p:clrMapOvr>
    <a:masterClrMapping xmlns:a="http://schemas.openxmlformats.org/drawingml/2006/main"/>
  </p:clrMapOvr>
</p:sld>
</file>