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cc8cc25a3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449978a484d3e"/>
  </p:sldMasterIdLst>
  <p:sldIdLst>
    <p:sldId xmlns:r="http://schemas.openxmlformats.org/officeDocument/2006/relationships" id="256" r:id="R5b9d67866e3d4fa7"/>
    <p:sldId xmlns:r="http://schemas.openxmlformats.org/officeDocument/2006/relationships" id="257" r:id="R5a8d9e2d8f994e84"/>
    <p:sldId xmlns:r="http://schemas.openxmlformats.org/officeDocument/2006/relationships" id="258" r:id="Rb2ff44fb0c8e41ef"/>
    <p:sldId xmlns:r="http://schemas.openxmlformats.org/officeDocument/2006/relationships" id="259" r:id="Rf24bed53b05b4c66"/>
    <p:sldId xmlns:r="http://schemas.openxmlformats.org/officeDocument/2006/relationships" id="260" r:id="Rbdde151b4fef447c"/>
    <p:sldId xmlns:r="http://schemas.openxmlformats.org/officeDocument/2006/relationships" id="261" r:id="R1e62708753744c4b"/>
    <p:sldId xmlns:r="http://schemas.openxmlformats.org/officeDocument/2006/relationships" id="262" r:id="R9b15e96ff36a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449978a484d3e" /><Relationship Type="http://schemas.openxmlformats.org/officeDocument/2006/relationships/slide" Target="/ppt/slides/slide1.xml" Id="R5b9d67866e3d4fa7" /><Relationship Type="http://schemas.openxmlformats.org/officeDocument/2006/relationships/slide" Target="/ppt/slides/slide2.xml" Id="R5a8d9e2d8f994e84" /><Relationship Type="http://schemas.openxmlformats.org/officeDocument/2006/relationships/slide" Target="/ppt/slides/slide3.xml" Id="Rb2ff44fb0c8e41ef" /><Relationship Type="http://schemas.openxmlformats.org/officeDocument/2006/relationships/slide" Target="/ppt/slides/slide4.xml" Id="Rf24bed53b05b4c66" /><Relationship Type="http://schemas.openxmlformats.org/officeDocument/2006/relationships/slide" Target="/ppt/slides/slide5.xml" Id="Rbdde151b4fef447c" /><Relationship Type="http://schemas.openxmlformats.org/officeDocument/2006/relationships/slide" Target="/ppt/slides/slide6.xml" Id="R1e62708753744c4b" /><Relationship Type="http://schemas.openxmlformats.org/officeDocument/2006/relationships/slide" Target="/ppt/slides/slide7.xml" Id="R9b15e96ff36a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e314f4360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3dbd9cc9c4027" /><Relationship Type="http://schemas.openxmlformats.org/officeDocument/2006/relationships/theme" Target="/ppt/slideMasters/theme/theme1.xml" Id="R932b90c93140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3dbd9cc9c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18cc58ca6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3fca0ae7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0af93df4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6fd76798f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d0431b70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4eb126844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76fbbf93f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TONGA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TONGA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16 241 966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29 441 105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JUUL TONGA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