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030e4670b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f7c55b02c4c89"/>
  </p:sldMasterIdLst>
  <p:sldIdLst>
    <p:sldId xmlns:r="http://schemas.openxmlformats.org/officeDocument/2006/relationships" id="256" r:id="R346b91bb4d984466"/>
    <p:sldId xmlns:r="http://schemas.openxmlformats.org/officeDocument/2006/relationships" id="257" r:id="R1e1d61d510434d22"/>
    <p:sldId xmlns:r="http://schemas.openxmlformats.org/officeDocument/2006/relationships" id="258" r:id="R487d9053468241ab"/>
    <p:sldId xmlns:r="http://schemas.openxmlformats.org/officeDocument/2006/relationships" id="259" r:id="R65c9173b885b4f0e"/>
    <p:sldId xmlns:r="http://schemas.openxmlformats.org/officeDocument/2006/relationships" id="260" r:id="Rf8e1df61f45b41d6"/>
    <p:sldId xmlns:r="http://schemas.openxmlformats.org/officeDocument/2006/relationships" id="261" r:id="Ree5c089602d544c3"/>
    <p:sldId xmlns:r="http://schemas.openxmlformats.org/officeDocument/2006/relationships" id="262" r:id="R528216c42bc5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f7c55b02c4c89" /><Relationship Type="http://schemas.openxmlformats.org/officeDocument/2006/relationships/slide" Target="/ppt/slides/slide1.xml" Id="R346b91bb4d984466" /><Relationship Type="http://schemas.openxmlformats.org/officeDocument/2006/relationships/slide" Target="/ppt/slides/slide2.xml" Id="R1e1d61d510434d22" /><Relationship Type="http://schemas.openxmlformats.org/officeDocument/2006/relationships/slide" Target="/ppt/slides/slide3.xml" Id="R487d9053468241ab" /><Relationship Type="http://schemas.openxmlformats.org/officeDocument/2006/relationships/slide" Target="/ppt/slides/slide4.xml" Id="R65c9173b885b4f0e" /><Relationship Type="http://schemas.openxmlformats.org/officeDocument/2006/relationships/slide" Target="/ppt/slides/slide5.xml" Id="Rf8e1df61f45b41d6" /><Relationship Type="http://schemas.openxmlformats.org/officeDocument/2006/relationships/slide" Target="/ppt/slides/slide6.xml" Id="Ree5c089602d544c3" /><Relationship Type="http://schemas.openxmlformats.org/officeDocument/2006/relationships/slide" Target="/ppt/slides/slide7.xml" Id="R528216c42bc5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4b28f033b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8a9219454170" /><Relationship Type="http://schemas.openxmlformats.org/officeDocument/2006/relationships/theme" Target="/ppt/slideMasters/theme/theme1.xml" Id="R9c408bdce20b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f8a921945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445ee33d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2b82573f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197c1aa43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2bc4df35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0dc110b1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fb153b37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a843f070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MARIUS AKSLEN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MARIUS AKSLEN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2 925 068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LARS-MARIUS AKSLEN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Emblem, Hjellhaugvegen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MARIUS AKSLEN AS</a:t>
            </a:r>
          </a:p>
        </p:txBody>
      </p:sp>
    </p:spTree>
  </p:cSld>
  <p:clrMapOvr>
    <a:masterClrMapping xmlns:a="http://schemas.openxmlformats.org/drawingml/2006/main"/>
  </p:clrMapOvr>
</p:sld>
</file>