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b1f12965b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7f5de4fb947d6"/>
  </p:sldMasterIdLst>
  <p:sldIdLst>
    <p:sldId xmlns:r="http://schemas.openxmlformats.org/officeDocument/2006/relationships" id="256" r:id="Rd02c129631a543be"/>
    <p:sldId xmlns:r="http://schemas.openxmlformats.org/officeDocument/2006/relationships" id="257" r:id="Racefd1fee78342e6"/>
    <p:sldId xmlns:r="http://schemas.openxmlformats.org/officeDocument/2006/relationships" id="258" r:id="R6a4549d693ec4481"/>
    <p:sldId xmlns:r="http://schemas.openxmlformats.org/officeDocument/2006/relationships" id="259" r:id="R9113de9e53634558"/>
    <p:sldId xmlns:r="http://schemas.openxmlformats.org/officeDocument/2006/relationships" id="260" r:id="R80a46337ef9541d0"/>
    <p:sldId xmlns:r="http://schemas.openxmlformats.org/officeDocument/2006/relationships" id="261" r:id="R687b3967ada04a03"/>
    <p:sldId xmlns:r="http://schemas.openxmlformats.org/officeDocument/2006/relationships" id="262" r:id="Rcc9a8595bed7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7f5de4fb947d6" /><Relationship Type="http://schemas.openxmlformats.org/officeDocument/2006/relationships/slide" Target="/ppt/slides/slide1.xml" Id="Rd02c129631a543be" /><Relationship Type="http://schemas.openxmlformats.org/officeDocument/2006/relationships/slide" Target="/ppt/slides/slide2.xml" Id="Racefd1fee78342e6" /><Relationship Type="http://schemas.openxmlformats.org/officeDocument/2006/relationships/slide" Target="/ppt/slides/slide3.xml" Id="R6a4549d693ec4481" /><Relationship Type="http://schemas.openxmlformats.org/officeDocument/2006/relationships/slide" Target="/ppt/slides/slide4.xml" Id="R9113de9e53634558" /><Relationship Type="http://schemas.openxmlformats.org/officeDocument/2006/relationships/slide" Target="/ppt/slides/slide5.xml" Id="R80a46337ef9541d0" /><Relationship Type="http://schemas.openxmlformats.org/officeDocument/2006/relationships/slide" Target="/ppt/slides/slide6.xml" Id="R687b3967ada04a03" /><Relationship Type="http://schemas.openxmlformats.org/officeDocument/2006/relationships/slide" Target="/ppt/slides/slide7.xml" Id="Rcc9a8595bed7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36b5a9b3e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ffc9f2fa54314" /><Relationship Type="http://schemas.openxmlformats.org/officeDocument/2006/relationships/theme" Target="/ppt/slideMasters/theme/theme1.xml" Id="R93b4c213c8a1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ffc9f2fa543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5e6a915f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0237cc1e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332503a17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735ad3aed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47e6edda9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7f04429442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5373d6c0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SLATLEM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SLATLEM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20 113 681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58 347 520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125 002 109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SLATLEM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898 855 562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SLATLEM HOLDING AS</a:t>
            </a:r>
          </a:p>
        </p:txBody>
      </p:sp>
    </p:spTree>
  </p:cSld>
  <p:clrMapOvr>
    <a:masterClrMapping xmlns:a="http://schemas.openxmlformats.org/drawingml/2006/main"/>
  </p:clrMapOvr>
</p:sld>
</file>