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ec6e1c76b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f413813f5429c"/>
  </p:sldMasterIdLst>
  <p:sldIdLst>
    <p:sldId xmlns:r="http://schemas.openxmlformats.org/officeDocument/2006/relationships" id="256" r:id="Rf338d9d56ce14faf"/>
    <p:sldId xmlns:r="http://schemas.openxmlformats.org/officeDocument/2006/relationships" id="257" r:id="R93a9c8a455704904"/>
    <p:sldId xmlns:r="http://schemas.openxmlformats.org/officeDocument/2006/relationships" id="258" r:id="R5df56cc3389a4d11"/>
    <p:sldId xmlns:r="http://schemas.openxmlformats.org/officeDocument/2006/relationships" id="259" r:id="R9c09e9d1f95241ce"/>
    <p:sldId xmlns:r="http://schemas.openxmlformats.org/officeDocument/2006/relationships" id="260" r:id="R4716c9f5d63c4c12"/>
    <p:sldId xmlns:r="http://schemas.openxmlformats.org/officeDocument/2006/relationships" id="261" r:id="Rc8b12b8c0b224ed6"/>
    <p:sldId xmlns:r="http://schemas.openxmlformats.org/officeDocument/2006/relationships" id="262" r:id="R126c65ee243d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f413813f5429c" /><Relationship Type="http://schemas.openxmlformats.org/officeDocument/2006/relationships/slide" Target="/ppt/slides/slide1.xml" Id="Rf338d9d56ce14faf" /><Relationship Type="http://schemas.openxmlformats.org/officeDocument/2006/relationships/slide" Target="/ppt/slides/slide2.xml" Id="R93a9c8a455704904" /><Relationship Type="http://schemas.openxmlformats.org/officeDocument/2006/relationships/slide" Target="/ppt/slides/slide3.xml" Id="R5df56cc3389a4d11" /><Relationship Type="http://schemas.openxmlformats.org/officeDocument/2006/relationships/slide" Target="/ppt/slides/slide4.xml" Id="R9c09e9d1f95241ce" /><Relationship Type="http://schemas.openxmlformats.org/officeDocument/2006/relationships/slide" Target="/ppt/slides/slide5.xml" Id="R4716c9f5d63c4c12" /><Relationship Type="http://schemas.openxmlformats.org/officeDocument/2006/relationships/slide" Target="/ppt/slides/slide6.xml" Id="Rc8b12b8c0b224ed6" /><Relationship Type="http://schemas.openxmlformats.org/officeDocument/2006/relationships/slide" Target="/ppt/slides/slide7.xml" Id="R126c65ee243d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f9e5f039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124101c04a60" /><Relationship Type="http://schemas.openxmlformats.org/officeDocument/2006/relationships/theme" Target="/ppt/slideMasters/theme/theme1.xml" Id="R98885197b3f8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e124101c0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8296c666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7993fa8a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7d805192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5ae730ca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900c4b78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24d1ae0a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33d6a251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