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a845e59dbf42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1d0538ca5847d4"/>
  </p:sldMasterIdLst>
  <p:sldIdLst>
    <p:sldId xmlns:r="http://schemas.openxmlformats.org/officeDocument/2006/relationships" id="256" r:id="R9435fbe06bf6411b"/>
    <p:sldId xmlns:r="http://schemas.openxmlformats.org/officeDocument/2006/relationships" id="257" r:id="Rfb0c1bda0c1e4a59"/>
    <p:sldId xmlns:r="http://schemas.openxmlformats.org/officeDocument/2006/relationships" id="258" r:id="R0e4afb72a1ca4b50"/>
    <p:sldId xmlns:r="http://schemas.openxmlformats.org/officeDocument/2006/relationships" id="259" r:id="R77209a1a864f4679"/>
    <p:sldId xmlns:r="http://schemas.openxmlformats.org/officeDocument/2006/relationships" id="260" r:id="Ra45b9bdb791840d7"/>
    <p:sldId xmlns:r="http://schemas.openxmlformats.org/officeDocument/2006/relationships" id="261" r:id="Rfa65e55e75014f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d0538ca5847d4" /><Relationship Type="http://schemas.openxmlformats.org/officeDocument/2006/relationships/slide" Target="/ppt/slides/slide1.xml" Id="R9435fbe06bf6411b" /><Relationship Type="http://schemas.openxmlformats.org/officeDocument/2006/relationships/slide" Target="/ppt/slides/slide2.xml" Id="Rfb0c1bda0c1e4a59" /><Relationship Type="http://schemas.openxmlformats.org/officeDocument/2006/relationships/slide" Target="/ppt/slides/slide3.xml" Id="R0e4afb72a1ca4b50" /><Relationship Type="http://schemas.openxmlformats.org/officeDocument/2006/relationships/slide" Target="/ppt/slides/slide4.xml" Id="R77209a1a864f4679" /><Relationship Type="http://schemas.openxmlformats.org/officeDocument/2006/relationships/slide" Target="/ppt/slides/slide5.xml" Id="Ra45b9bdb791840d7" /><Relationship Type="http://schemas.openxmlformats.org/officeDocument/2006/relationships/slide" Target="/ppt/slides/slide6.xml" Id="Rfa65e55e75014f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fd7a4d4a2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6379ef4434204" /><Relationship Type="http://schemas.openxmlformats.org/officeDocument/2006/relationships/theme" Target="/ppt/slideMasters/theme/theme1.xml" Id="R50daff59f6a14f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16379ef44342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d284c696140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3ccd9ce6548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08956cfd740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fe956873f45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785cc420247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2c6184fa84e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TALLGLEDE REGNSKAP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TALLGLEDE REGNSKAP DA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6 026 670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1 420 569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1 378 791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−586 271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540 539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Strøket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post@tallglede.no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899 011 562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REGNSKAP DA</a:t>
            </a:r>
          </a:p>
        </p:txBody>
      </p:sp>
    </p:spTree>
  </p:cSld>
  <p:clrMapOvr>
    <a:masterClrMapping xmlns:a="http://schemas.openxmlformats.org/drawingml/2006/main"/>
  </p:clrMapOvr>
</p:sld>
</file>