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ca20e3ae8c41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6fac1350854c4b"/>
  </p:sldMasterIdLst>
  <p:sldIdLst>
    <p:sldId xmlns:r="http://schemas.openxmlformats.org/officeDocument/2006/relationships" id="256" r:id="R341f2ae6afb94ccd"/>
    <p:sldId xmlns:r="http://schemas.openxmlformats.org/officeDocument/2006/relationships" id="257" r:id="R14f432c2a9d541e3"/>
    <p:sldId xmlns:r="http://schemas.openxmlformats.org/officeDocument/2006/relationships" id="258" r:id="R68f29565d4954a46"/>
    <p:sldId xmlns:r="http://schemas.openxmlformats.org/officeDocument/2006/relationships" id="259" r:id="R35900063573d4e3c"/>
    <p:sldId xmlns:r="http://schemas.openxmlformats.org/officeDocument/2006/relationships" id="260" r:id="R30e5cc6febf34380"/>
    <p:sldId xmlns:r="http://schemas.openxmlformats.org/officeDocument/2006/relationships" id="261" r:id="R43c44981250c41fd"/>
    <p:sldId xmlns:r="http://schemas.openxmlformats.org/officeDocument/2006/relationships" id="262" r:id="R2c40b380529745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6fac1350854c4b" /><Relationship Type="http://schemas.openxmlformats.org/officeDocument/2006/relationships/slide" Target="/ppt/slides/slide1.xml" Id="R341f2ae6afb94ccd" /><Relationship Type="http://schemas.openxmlformats.org/officeDocument/2006/relationships/slide" Target="/ppt/slides/slide2.xml" Id="R14f432c2a9d541e3" /><Relationship Type="http://schemas.openxmlformats.org/officeDocument/2006/relationships/slide" Target="/ppt/slides/slide3.xml" Id="R68f29565d4954a46" /><Relationship Type="http://schemas.openxmlformats.org/officeDocument/2006/relationships/slide" Target="/ppt/slides/slide4.xml" Id="R35900063573d4e3c" /><Relationship Type="http://schemas.openxmlformats.org/officeDocument/2006/relationships/slide" Target="/ppt/slides/slide5.xml" Id="R30e5cc6febf34380" /><Relationship Type="http://schemas.openxmlformats.org/officeDocument/2006/relationships/slide" Target="/ppt/slides/slide6.xml" Id="R43c44981250c41fd" /><Relationship Type="http://schemas.openxmlformats.org/officeDocument/2006/relationships/slide" Target="/ppt/slides/slide7.xml" Id="R2c40b380529745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fcfb69cad48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8e217316442ff" /><Relationship Type="http://schemas.openxmlformats.org/officeDocument/2006/relationships/theme" Target="/ppt/slideMasters/theme/theme1.xml" Id="R28a7ff86e9984d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58e217316442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c36d851aa44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b646c03d341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bfa58d7b142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12e608f8545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31b188bca43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f66c3244f4d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abdda6ef349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SVEJK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SVEJK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SVEJK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SVEJK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SVEJK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SVEJK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−1 173 122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17 698 378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32 046 463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32 047 100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SVEJK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SJUVE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SVEJK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Ullernveien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899 051 572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SVEJK INVEST AS</a:t>
            </a:r>
          </a:p>
        </p:txBody>
      </p:sp>
    </p:spTree>
  </p:cSld>
  <p:clrMapOvr>
    <a:masterClrMapping xmlns:a="http://schemas.openxmlformats.org/drawingml/2006/main"/>
  </p:clrMapOvr>
</p:sld>
</file>