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8b57af33c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efdf611dc407a"/>
  </p:sldMasterIdLst>
  <p:sldIdLst>
    <p:sldId xmlns:r="http://schemas.openxmlformats.org/officeDocument/2006/relationships" id="256" r:id="Rf2cc2057dced4604"/>
    <p:sldId xmlns:r="http://schemas.openxmlformats.org/officeDocument/2006/relationships" id="257" r:id="R75766af1fbfa49fb"/>
    <p:sldId xmlns:r="http://schemas.openxmlformats.org/officeDocument/2006/relationships" id="258" r:id="R945200b5caad477b"/>
    <p:sldId xmlns:r="http://schemas.openxmlformats.org/officeDocument/2006/relationships" id="259" r:id="R842a30e4e4fa49b2"/>
    <p:sldId xmlns:r="http://schemas.openxmlformats.org/officeDocument/2006/relationships" id="260" r:id="R539f0f240de942de"/>
    <p:sldId xmlns:r="http://schemas.openxmlformats.org/officeDocument/2006/relationships" id="261" r:id="Rf4376687e6014d15"/>
    <p:sldId xmlns:r="http://schemas.openxmlformats.org/officeDocument/2006/relationships" id="262" r:id="R947ebd1e4b4a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efdf611dc407a" /><Relationship Type="http://schemas.openxmlformats.org/officeDocument/2006/relationships/slide" Target="/ppt/slides/slide1.xml" Id="Rf2cc2057dced4604" /><Relationship Type="http://schemas.openxmlformats.org/officeDocument/2006/relationships/slide" Target="/ppt/slides/slide2.xml" Id="R75766af1fbfa49fb" /><Relationship Type="http://schemas.openxmlformats.org/officeDocument/2006/relationships/slide" Target="/ppt/slides/slide3.xml" Id="R945200b5caad477b" /><Relationship Type="http://schemas.openxmlformats.org/officeDocument/2006/relationships/slide" Target="/ppt/slides/slide4.xml" Id="R842a30e4e4fa49b2" /><Relationship Type="http://schemas.openxmlformats.org/officeDocument/2006/relationships/slide" Target="/ppt/slides/slide5.xml" Id="R539f0f240de942de" /><Relationship Type="http://schemas.openxmlformats.org/officeDocument/2006/relationships/slide" Target="/ppt/slides/slide6.xml" Id="Rf4376687e6014d15" /><Relationship Type="http://schemas.openxmlformats.org/officeDocument/2006/relationships/slide" Target="/ppt/slides/slide7.xml" Id="R947ebd1e4b4a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e5bb394f6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68468a174b25" /><Relationship Type="http://schemas.openxmlformats.org/officeDocument/2006/relationships/theme" Target="/ppt/slideMasters/theme/theme1.xml" Id="R6c2685094ced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668468a17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6205fddb1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3b6a00f56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bc82df43e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b64b1cff7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c05ee926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d17c7f0d7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754afb7df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LIV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899 080 122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