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0a0a14e1644a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2205a338f043c8"/>
  </p:sldMasterIdLst>
  <p:sldIdLst>
    <p:sldId xmlns:r="http://schemas.openxmlformats.org/officeDocument/2006/relationships" id="256" r:id="R4210964707e44c0b"/>
    <p:sldId xmlns:r="http://schemas.openxmlformats.org/officeDocument/2006/relationships" id="257" r:id="Rfee347dd38bf4e80"/>
    <p:sldId xmlns:r="http://schemas.openxmlformats.org/officeDocument/2006/relationships" id="258" r:id="R5ac2fb81d3734afd"/>
    <p:sldId xmlns:r="http://schemas.openxmlformats.org/officeDocument/2006/relationships" id="259" r:id="R0f2a221c5ba442bd"/>
    <p:sldId xmlns:r="http://schemas.openxmlformats.org/officeDocument/2006/relationships" id="260" r:id="R32b673b57812469d"/>
    <p:sldId xmlns:r="http://schemas.openxmlformats.org/officeDocument/2006/relationships" id="261" r:id="R5c2279be926843ba"/>
    <p:sldId xmlns:r="http://schemas.openxmlformats.org/officeDocument/2006/relationships" id="262" r:id="Rafec03495b4d4c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205a338f043c8" /><Relationship Type="http://schemas.openxmlformats.org/officeDocument/2006/relationships/slide" Target="/ppt/slides/slide1.xml" Id="R4210964707e44c0b" /><Relationship Type="http://schemas.openxmlformats.org/officeDocument/2006/relationships/slide" Target="/ppt/slides/slide2.xml" Id="Rfee347dd38bf4e80" /><Relationship Type="http://schemas.openxmlformats.org/officeDocument/2006/relationships/slide" Target="/ppt/slides/slide3.xml" Id="R5ac2fb81d3734afd" /><Relationship Type="http://schemas.openxmlformats.org/officeDocument/2006/relationships/slide" Target="/ppt/slides/slide4.xml" Id="R0f2a221c5ba442bd" /><Relationship Type="http://schemas.openxmlformats.org/officeDocument/2006/relationships/slide" Target="/ppt/slides/slide5.xml" Id="R32b673b57812469d" /><Relationship Type="http://schemas.openxmlformats.org/officeDocument/2006/relationships/slide" Target="/ppt/slides/slide6.xml" Id="R5c2279be926843ba" /><Relationship Type="http://schemas.openxmlformats.org/officeDocument/2006/relationships/slide" Target="/ppt/slides/slide7.xml" Id="Rafec03495b4d4c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0779750fe40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45c2f39044f73" /><Relationship Type="http://schemas.openxmlformats.org/officeDocument/2006/relationships/theme" Target="/ppt/slideMasters/theme/theme1.xml" Id="R992ce16b62f144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545c2f39044f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352a94f2c48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5e7414c0a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1ab0fda764d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2e4fd37ac41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7ff959f4341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73c05d411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79525a2fc4f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DKP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DKP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5 051 235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73 104 034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78 949 176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DENISE KRISTINE PETERSON RINGNES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Denise Ringnes, Jegerveien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899 097 122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DKP INVEST AS</a:t>
            </a:r>
          </a:p>
        </p:txBody>
      </p:sp>
    </p:spTree>
  </p:cSld>
  <p:clrMapOvr>
    <a:masterClrMapping xmlns:a="http://schemas.openxmlformats.org/drawingml/2006/main"/>
  </p:clrMapOvr>
</p:sld>
</file>